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374" r:id="rId2"/>
    <p:sldId id="376" r:id="rId3"/>
    <p:sldId id="380" r:id="rId4"/>
    <p:sldId id="381" r:id="rId5"/>
    <p:sldId id="378" r:id="rId6"/>
    <p:sldId id="382" r:id="rId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Hougaard Sørensen" initials="MHS" lastIdx="4" clrIdx="0">
    <p:extLst>
      <p:ext uri="{19B8F6BF-5375-455C-9EA6-DF929625EA0E}">
        <p15:presenceInfo xmlns:p15="http://schemas.microsoft.com/office/powerpoint/2012/main" userId="S::mhs@mindmill.dk::b3813e3e-b1db-432b-9d4d-5003e31c1c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818D"/>
    <a:srgbClr val="E8EDF1"/>
    <a:srgbClr val="002B49"/>
    <a:srgbClr val="F18606"/>
    <a:srgbClr val="61D836"/>
    <a:srgbClr val="EE230C"/>
    <a:srgbClr val="F7BA01"/>
    <a:srgbClr val="006449"/>
    <a:srgbClr val="03B5D8"/>
    <a:srgbClr val="385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73"/>
    <p:restoredTop sz="96327"/>
  </p:normalViewPr>
  <p:slideViewPr>
    <p:cSldViewPr snapToGrid="0" snapToObjects="1">
      <p:cViewPr varScale="1">
        <p:scale>
          <a:sx n="123" d="100"/>
          <a:sy n="123" d="100"/>
        </p:scale>
        <p:origin x="1088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6" d="100"/>
          <a:sy n="146" d="100"/>
        </p:scale>
        <p:origin x="442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207DA-8E36-984E-BD3B-B0C3A687A918}" type="datetimeFigureOut">
              <a:rPr lang="da-DK" smtClean="0"/>
              <a:t>08.10.2021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99443-E36E-A543-AD3B-AF7CCFCDD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889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lede 20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2FC24B5-49FE-F24F-B1F6-A36A7E1C1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D1B2D2C8-615C-9241-9FB6-9952E6FB73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9695" y="3001173"/>
            <a:ext cx="9838944" cy="670345"/>
          </a:xfrm>
          <a:prstGeom prst="rect">
            <a:avLst/>
          </a:prstGeom>
        </p:spPr>
        <p:txBody>
          <a:bodyPr/>
          <a:lstStyle>
            <a:lvl1pPr algn="ctr">
              <a:defRPr sz="4800" b="1" i="0">
                <a:latin typeface="Panton ExtraBold" pitchFamily="2" charset="77"/>
                <a:cs typeface="Calibri" panose="020F0502020204030204" pitchFamily="34" charset="0"/>
              </a:defRPr>
            </a:lvl1pPr>
          </a:lstStyle>
          <a:p>
            <a:r>
              <a:rPr lang="da-DK" dirty="0"/>
              <a:t>KOMMERCIEL STRATEGI 2.0</a:t>
            </a:r>
          </a:p>
        </p:txBody>
      </p:sp>
    </p:spTree>
    <p:extLst>
      <p:ext uri="{BB962C8B-B14F-4D97-AF65-F5344CB8AC3E}">
        <p14:creationId xmlns:p14="http://schemas.microsoft.com/office/powerpoint/2010/main" val="3389869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5AC6060-CA25-0045-9892-DF972C6FAC42}"/>
              </a:ext>
            </a:extLst>
          </p:cNvPr>
          <p:cNvSpPr/>
          <p:nvPr userDrawn="1"/>
        </p:nvSpPr>
        <p:spPr>
          <a:xfrm>
            <a:off x="378780" y="365124"/>
            <a:ext cx="11434440" cy="5762627"/>
          </a:xfrm>
          <a:prstGeom prst="rect">
            <a:avLst/>
          </a:prstGeom>
          <a:solidFill>
            <a:srgbClr val="E8E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8DFA1E24-9DEC-894A-A74B-AB44C91D85E2}"/>
              </a:ext>
            </a:extLst>
          </p:cNvPr>
          <p:cNvCxnSpPr>
            <a:cxnSpLocks/>
          </p:cNvCxnSpPr>
          <p:nvPr userDrawn="1"/>
        </p:nvCxnSpPr>
        <p:spPr>
          <a:xfrm>
            <a:off x="5188127" y="2084401"/>
            <a:ext cx="0" cy="248717"/>
          </a:xfrm>
          <a:prstGeom prst="line">
            <a:avLst/>
          </a:prstGeom>
          <a:ln w="1905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Lige forbindelse 61">
            <a:extLst>
              <a:ext uri="{FF2B5EF4-FFF2-40B4-BE49-F238E27FC236}">
                <a16:creationId xmlns:a16="http://schemas.microsoft.com/office/drawing/2014/main" id="{CC17ACC6-1517-0343-BD0A-4FC93E50DF42}"/>
              </a:ext>
            </a:extLst>
          </p:cNvPr>
          <p:cNvCxnSpPr>
            <a:cxnSpLocks/>
          </p:cNvCxnSpPr>
          <p:nvPr userDrawn="1"/>
        </p:nvCxnSpPr>
        <p:spPr>
          <a:xfrm>
            <a:off x="6452151" y="2084401"/>
            <a:ext cx="0" cy="248717"/>
          </a:xfrm>
          <a:prstGeom prst="line">
            <a:avLst/>
          </a:prstGeom>
          <a:ln w="1905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Lige forbindelse 62">
            <a:extLst>
              <a:ext uri="{FF2B5EF4-FFF2-40B4-BE49-F238E27FC236}">
                <a16:creationId xmlns:a16="http://schemas.microsoft.com/office/drawing/2014/main" id="{9014C84D-69EE-AF47-B847-ED0ABC4B7BF3}"/>
              </a:ext>
            </a:extLst>
          </p:cNvPr>
          <p:cNvCxnSpPr>
            <a:cxnSpLocks/>
          </p:cNvCxnSpPr>
          <p:nvPr userDrawn="1"/>
        </p:nvCxnSpPr>
        <p:spPr>
          <a:xfrm>
            <a:off x="7716174" y="2084401"/>
            <a:ext cx="0" cy="248717"/>
          </a:xfrm>
          <a:prstGeom prst="line">
            <a:avLst/>
          </a:prstGeom>
          <a:ln w="1905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Lige forbindelse 63">
            <a:extLst>
              <a:ext uri="{FF2B5EF4-FFF2-40B4-BE49-F238E27FC236}">
                <a16:creationId xmlns:a16="http://schemas.microsoft.com/office/drawing/2014/main" id="{14F7E44C-F45E-7846-BEB3-A2D3C031847E}"/>
              </a:ext>
            </a:extLst>
          </p:cNvPr>
          <p:cNvCxnSpPr>
            <a:cxnSpLocks/>
          </p:cNvCxnSpPr>
          <p:nvPr userDrawn="1"/>
        </p:nvCxnSpPr>
        <p:spPr>
          <a:xfrm>
            <a:off x="9007092" y="2084401"/>
            <a:ext cx="0" cy="248717"/>
          </a:xfrm>
          <a:prstGeom prst="line">
            <a:avLst/>
          </a:prstGeom>
          <a:ln w="1905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dsholder til dato 3">
            <a:extLst>
              <a:ext uri="{FF2B5EF4-FFF2-40B4-BE49-F238E27FC236}">
                <a16:creationId xmlns:a16="http://schemas.microsoft.com/office/drawing/2014/main" id="{C592BCA4-ED25-304D-B26F-E2468E3B1DD2}"/>
              </a:ext>
            </a:extLst>
          </p:cNvPr>
          <p:cNvSpPr txBox="1">
            <a:spLocks/>
          </p:cNvSpPr>
          <p:nvPr userDrawn="1"/>
        </p:nvSpPr>
        <p:spPr>
          <a:xfrm>
            <a:off x="282614" y="6321625"/>
            <a:ext cx="3557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i="0" dirty="0">
                <a:solidFill>
                  <a:srgbClr val="6B818D"/>
                </a:solidFill>
                <a:latin typeface="Panton ExtraBold" pitchFamily="2" charset="77"/>
                <a:cs typeface="Calibri" panose="020F0502020204030204" pitchFamily="34" charset="0"/>
              </a:rPr>
              <a:t>Ultimative mål </a:t>
            </a:r>
            <a:r>
              <a:rPr lang="da-DK" b="0" i="0" dirty="0">
                <a:solidFill>
                  <a:srgbClr val="6B818D"/>
                </a:solidFill>
                <a:latin typeface="Panton Light" pitchFamily="2" charset="77"/>
              </a:rPr>
              <a:t>| KOMMERCIEL STRATEGI 2.0</a:t>
            </a:r>
          </a:p>
        </p:txBody>
      </p:sp>
      <p:sp>
        <p:nvSpPr>
          <p:cNvPr id="24" name="Pladsholder til tekst 23">
            <a:extLst>
              <a:ext uri="{FF2B5EF4-FFF2-40B4-BE49-F238E27FC236}">
                <a16:creationId xmlns:a16="http://schemas.microsoft.com/office/drawing/2014/main" id="{EA36B628-9E94-EC45-8D60-DCED803946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30753" y="801027"/>
            <a:ext cx="8082468" cy="212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 i="0">
                <a:solidFill>
                  <a:srgbClr val="6B818D"/>
                </a:solidFill>
                <a:latin typeface="Panton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HVORDAN KOMMER VI HEN TIL DET ULTIMATIVE MÅL?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BE9BFEE-3B4B-CB4D-AFF7-C809D3891A35}"/>
              </a:ext>
            </a:extLst>
          </p:cNvPr>
          <p:cNvSpPr/>
          <p:nvPr userDrawn="1"/>
        </p:nvSpPr>
        <p:spPr>
          <a:xfrm>
            <a:off x="758051" y="801027"/>
            <a:ext cx="2972701" cy="2221043"/>
          </a:xfrm>
          <a:prstGeom prst="rect">
            <a:avLst/>
          </a:prstGeom>
          <a:solidFill>
            <a:srgbClr val="F18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1EF2600-A343-4E48-A38F-7D0EAF5EDD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052" y="622551"/>
            <a:ext cx="767019" cy="666716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0BE28FA1-2714-8A4C-826B-BFBD1C945D8D}"/>
              </a:ext>
            </a:extLst>
          </p:cNvPr>
          <p:cNvSpPr/>
          <p:nvPr userDrawn="1"/>
        </p:nvSpPr>
        <p:spPr>
          <a:xfrm>
            <a:off x="758052" y="3481474"/>
            <a:ext cx="2972700" cy="2221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96B37172-76DE-1247-908C-09E3665D4D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8053" y="3302998"/>
            <a:ext cx="767018" cy="666716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7C8D639-1D15-4F49-8105-D8D0B960667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71827" y="1783557"/>
            <a:ext cx="2749912" cy="1238513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lang="da-DK" sz="1100" smtClean="0">
                <a:solidFill>
                  <a:schemeClr val="bg1"/>
                </a:solidFill>
                <a:effectLst/>
                <a:latin typeface="Panton" pitchFamily="2" charset="77"/>
              </a:defRPr>
            </a:lvl1pPr>
          </a:lstStyle>
          <a:p>
            <a:r>
              <a:rPr lang="da-DK" dirty="0"/>
              <a:t>ROI Beregning </a:t>
            </a:r>
          </a:p>
          <a:p>
            <a:r>
              <a:rPr lang="da-DK" dirty="0"/>
              <a:t>Gratis workshop </a:t>
            </a:r>
          </a:p>
          <a:p>
            <a:r>
              <a:rPr lang="da-DK" dirty="0"/>
              <a:t>Business Analyse </a:t>
            </a:r>
          </a:p>
          <a:p>
            <a:r>
              <a:rPr lang="da-DK" dirty="0"/>
              <a:t>Produkt demo</a:t>
            </a:r>
          </a:p>
        </p:txBody>
      </p:sp>
      <p:sp>
        <p:nvSpPr>
          <p:cNvPr id="23" name="Pladsholder til indhold 2">
            <a:extLst>
              <a:ext uri="{FF2B5EF4-FFF2-40B4-BE49-F238E27FC236}">
                <a16:creationId xmlns:a16="http://schemas.microsoft.com/office/drawing/2014/main" id="{31928D27-DEFB-D449-B207-8FD9638C3F2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71826" y="1433469"/>
            <a:ext cx="2749911" cy="2998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da-DK" sz="1100" b="1" i="0" smtClean="0">
                <a:solidFill>
                  <a:schemeClr val="bg1"/>
                </a:solidFill>
                <a:effectLst/>
                <a:latin typeface="Panton Bold" pitchFamily="2" charset="77"/>
              </a:defRPr>
            </a:lvl1pPr>
          </a:lstStyle>
          <a:p>
            <a:r>
              <a:rPr lang="da-DK" dirty="0"/>
              <a:t>Kan fx være:</a:t>
            </a:r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4E9A9203-F722-554C-A741-CF73ECF5E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8210" y="995394"/>
            <a:ext cx="2233530" cy="682277"/>
          </a:xfrm>
          <a:prstGeom prst="rect">
            <a:avLst/>
          </a:prstGeom>
        </p:spPr>
        <p:txBody>
          <a:bodyPr/>
          <a:lstStyle>
            <a:lvl1pPr>
              <a:defRPr lang="da-DK" sz="2000" b="1" i="0" kern="1200" dirty="0">
                <a:solidFill>
                  <a:schemeClr val="bg1"/>
                </a:solidFill>
                <a:effectLst/>
                <a:latin typeface="Panton Bold" pitchFamily="2" charset="77"/>
              </a:defRPr>
            </a:lvl1pPr>
          </a:lstStyle>
          <a:p>
            <a:r>
              <a:rPr lang="da-DK" dirty="0"/>
              <a:t>ULTIMATIVT MÅL</a:t>
            </a:r>
            <a:endParaRPr lang="da-DK" sz="2400" kern="1200" dirty="0">
              <a:solidFill>
                <a:srgbClr val="002B49"/>
              </a:solidFill>
              <a:effectLst/>
              <a:latin typeface="+mn-lt"/>
              <a:ea typeface="+mj-ea"/>
              <a:cs typeface="+mj-cs"/>
            </a:endParaRPr>
          </a:p>
        </p:txBody>
      </p:sp>
      <p:sp>
        <p:nvSpPr>
          <p:cNvPr id="25" name="Pladsholder til indhold 2">
            <a:extLst>
              <a:ext uri="{FF2B5EF4-FFF2-40B4-BE49-F238E27FC236}">
                <a16:creationId xmlns:a16="http://schemas.microsoft.com/office/drawing/2014/main" id="{D97015C6-E703-3644-B965-092C417A1A8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71826" y="4464004"/>
            <a:ext cx="2749913" cy="1238513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B49"/>
              </a:buClr>
              <a:buSzTx/>
              <a:buFont typeface="Arial" panose="020B0604020202020204" pitchFamily="34" charset="0"/>
              <a:buChar char="•"/>
              <a:tabLst/>
              <a:defRPr lang="da-DK" sz="1100" smtClean="0">
                <a:solidFill>
                  <a:srgbClr val="002B49"/>
                </a:solidFill>
                <a:effectLst/>
                <a:latin typeface="Panton" pitchFamily="2" charset="77"/>
              </a:defRPr>
            </a:lvl1pPr>
          </a:lstStyle>
          <a:p>
            <a:r>
              <a:rPr lang="da-DK" dirty="0"/>
              <a:t>ROI Beregning </a:t>
            </a:r>
          </a:p>
          <a:p>
            <a:r>
              <a:rPr lang="da-DK" dirty="0"/>
              <a:t>Gratis workshop </a:t>
            </a:r>
          </a:p>
          <a:p>
            <a:r>
              <a:rPr lang="da-DK" dirty="0"/>
              <a:t>Business Analyse </a:t>
            </a:r>
          </a:p>
          <a:p>
            <a:r>
              <a:rPr lang="da-DK" dirty="0"/>
              <a:t>Produkt demo</a:t>
            </a:r>
          </a:p>
        </p:txBody>
      </p:sp>
      <p:sp>
        <p:nvSpPr>
          <p:cNvPr id="26" name="Pladsholder til indhold 2">
            <a:extLst>
              <a:ext uri="{FF2B5EF4-FFF2-40B4-BE49-F238E27FC236}">
                <a16:creationId xmlns:a16="http://schemas.microsoft.com/office/drawing/2014/main" id="{F1751128-59B5-EE4B-9C8C-D8204608465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71827" y="4113916"/>
            <a:ext cx="2749912" cy="29989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da-DK" sz="1100" b="1" i="0" smtClean="0">
                <a:solidFill>
                  <a:srgbClr val="002B49"/>
                </a:solidFill>
                <a:effectLst/>
                <a:latin typeface="Panton Bold" pitchFamily="2" charset="77"/>
              </a:defRPr>
            </a:lvl1pPr>
          </a:lstStyle>
          <a:p>
            <a:r>
              <a:rPr lang="da-DK" dirty="0"/>
              <a:t>Kan fx være:</a:t>
            </a:r>
          </a:p>
        </p:txBody>
      </p:sp>
      <p:sp>
        <p:nvSpPr>
          <p:cNvPr id="27" name="Titel 20">
            <a:extLst>
              <a:ext uri="{FF2B5EF4-FFF2-40B4-BE49-F238E27FC236}">
                <a16:creationId xmlns:a16="http://schemas.microsoft.com/office/drawing/2014/main" id="{C36FF517-063F-9E46-8F97-DDFB2C7EED68}"/>
              </a:ext>
            </a:extLst>
          </p:cNvPr>
          <p:cNvSpPr txBox="1">
            <a:spLocks/>
          </p:cNvSpPr>
          <p:nvPr userDrawn="1"/>
        </p:nvSpPr>
        <p:spPr>
          <a:xfrm>
            <a:off x="1388210" y="3675841"/>
            <a:ext cx="2452270" cy="682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2000" b="1" i="0" kern="1200" dirty="0">
                <a:solidFill>
                  <a:schemeClr val="bg1"/>
                </a:solidFill>
                <a:effectLst/>
                <a:latin typeface="Panton Bold" pitchFamily="2" charset="77"/>
                <a:ea typeface="+mj-ea"/>
                <a:cs typeface="+mj-cs"/>
              </a:defRPr>
            </a:lvl1pPr>
          </a:lstStyle>
          <a:p>
            <a:r>
              <a:rPr lang="da-DK" dirty="0">
                <a:solidFill>
                  <a:srgbClr val="002B49"/>
                </a:solidFill>
              </a:rPr>
              <a:t>SEKUNDÆRE MÅL</a:t>
            </a:r>
            <a:endParaRPr lang="da-DK" sz="2400" dirty="0">
              <a:solidFill>
                <a:srgbClr val="002B49"/>
              </a:solidFill>
              <a:latin typeface="+mn-lt"/>
            </a:endParaRPr>
          </a:p>
        </p:txBody>
      </p:sp>
      <p:sp>
        <p:nvSpPr>
          <p:cNvPr id="28" name="Pladsholder til tekst 23">
            <a:extLst>
              <a:ext uri="{FF2B5EF4-FFF2-40B4-BE49-F238E27FC236}">
                <a16:creationId xmlns:a16="http://schemas.microsoft.com/office/drawing/2014/main" id="{78199B0A-B719-4E47-BCA0-341D7DD75F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0753" y="1019421"/>
            <a:ext cx="8082468" cy="4372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002B49"/>
                </a:solidFill>
                <a:latin typeface="Panton 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Annoncering: Datadrevet kommerciel marketingstrategi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C1270244-FF6E-B644-9706-AACCE463D23B}"/>
              </a:ext>
            </a:extLst>
          </p:cNvPr>
          <p:cNvSpPr/>
          <p:nvPr userDrawn="1"/>
        </p:nvSpPr>
        <p:spPr>
          <a:xfrm>
            <a:off x="4622343" y="1403771"/>
            <a:ext cx="1120443" cy="707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80719EA5-2623-AB44-8D66-C2F26F28AA89}"/>
              </a:ext>
            </a:extLst>
          </p:cNvPr>
          <p:cNvSpPr/>
          <p:nvPr userDrawn="1"/>
        </p:nvSpPr>
        <p:spPr>
          <a:xfrm>
            <a:off x="5891527" y="1403771"/>
            <a:ext cx="1120443" cy="707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6997A937-451F-ED40-A2CB-1337D7F88E17}"/>
              </a:ext>
            </a:extLst>
          </p:cNvPr>
          <p:cNvSpPr/>
          <p:nvPr userDrawn="1"/>
        </p:nvSpPr>
        <p:spPr>
          <a:xfrm>
            <a:off x="7160711" y="1403771"/>
            <a:ext cx="1120443" cy="707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48BEC0F8-2DE9-6743-A04B-64E673C6F02E}"/>
              </a:ext>
            </a:extLst>
          </p:cNvPr>
          <p:cNvSpPr/>
          <p:nvPr userDrawn="1"/>
        </p:nvSpPr>
        <p:spPr>
          <a:xfrm>
            <a:off x="8429895" y="1403771"/>
            <a:ext cx="1120443" cy="707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ED9D33B-247B-8D4C-9D28-C4B694D7B8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4324" y="1425881"/>
            <a:ext cx="306934" cy="266797"/>
          </a:xfrm>
          <a:prstGeom prst="rect">
            <a:avLst/>
          </a:prstGeom>
        </p:spPr>
      </p:pic>
      <p:sp>
        <p:nvSpPr>
          <p:cNvPr id="34" name="Pladsholder til indhold 2">
            <a:extLst>
              <a:ext uri="{FF2B5EF4-FFF2-40B4-BE49-F238E27FC236}">
                <a16:creationId xmlns:a16="http://schemas.microsoft.com/office/drawing/2014/main" id="{10D6E7CC-004B-2542-98E7-92640D0E816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622342" y="1649086"/>
            <a:ext cx="1120443" cy="4622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da-DK" sz="1100" b="1" i="0" smtClean="0">
                <a:solidFill>
                  <a:srgbClr val="002B49"/>
                </a:solidFill>
                <a:effectLst/>
                <a:latin typeface="Panton Bold" pitchFamily="2" charset="77"/>
              </a:defRPr>
            </a:lvl1pPr>
          </a:lstStyle>
          <a:p>
            <a:r>
              <a:rPr lang="da-DK" dirty="0"/>
              <a:t>Download guide</a:t>
            </a:r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9D064121-1A54-A044-8540-2DA4D597C6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299854" y="1425881"/>
            <a:ext cx="306934" cy="266796"/>
          </a:xfrm>
          <a:prstGeom prst="rect">
            <a:avLst/>
          </a:prstGeom>
        </p:spPr>
      </p:pic>
      <p:sp>
        <p:nvSpPr>
          <p:cNvPr id="36" name="Pladsholder til indhold 2">
            <a:extLst>
              <a:ext uri="{FF2B5EF4-FFF2-40B4-BE49-F238E27FC236}">
                <a16:creationId xmlns:a16="http://schemas.microsoft.com/office/drawing/2014/main" id="{F564F3F3-1B58-2842-92A0-2A031F8AF866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5856253" y="1655049"/>
            <a:ext cx="1185926" cy="4622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da-DK" sz="1100" b="1" i="0" smtClean="0">
                <a:solidFill>
                  <a:srgbClr val="002B49"/>
                </a:solidFill>
                <a:effectLst/>
                <a:latin typeface="Panton Bold" pitchFamily="2" charset="77"/>
              </a:defRPr>
            </a:lvl1pPr>
          </a:lstStyle>
          <a:p>
            <a:r>
              <a:rPr lang="da-DK" dirty="0"/>
              <a:t>Download produktkatalog</a:t>
            </a:r>
          </a:p>
        </p:txBody>
      </p:sp>
      <p:pic>
        <p:nvPicPr>
          <p:cNvPr id="37" name="Billede 36">
            <a:extLst>
              <a:ext uri="{FF2B5EF4-FFF2-40B4-BE49-F238E27FC236}">
                <a16:creationId xmlns:a16="http://schemas.microsoft.com/office/drawing/2014/main" id="{14CACFAE-5646-854A-ABA6-D4FDCFB9B9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572698" y="1425881"/>
            <a:ext cx="306933" cy="266796"/>
          </a:xfrm>
          <a:prstGeom prst="rect">
            <a:avLst/>
          </a:prstGeom>
        </p:spPr>
      </p:pic>
      <p:sp>
        <p:nvSpPr>
          <p:cNvPr id="38" name="Pladsholder til indhold 2">
            <a:extLst>
              <a:ext uri="{FF2B5EF4-FFF2-40B4-BE49-F238E27FC236}">
                <a16:creationId xmlns:a16="http://schemas.microsoft.com/office/drawing/2014/main" id="{890AD8E3-5C43-E240-9A10-8C6154AF5381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7129097" y="1655049"/>
            <a:ext cx="1185926" cy="4622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da-DK" sz="1100" b="1" i="0" smtClean="0">
                <a:solidFill>
                  <a:srgbClr val="002B49"/>
                </a:solidFill>
                <a:effectLst/>
                <a:latin typeface="Panton Bold" pitchFamily="2" charset="77"/>
              </a:defRPr>
            </a:lvl1pPr>
          </a:lstStyle>
          <a:p>
            <a:r>
              <a:rPr lang="da-DK" dirty="0"/>
              <a:t>Tilmeld live-event</a:t>
            </a:r>
          </a:p>
        </p:txBody>
      </p:sp>
      <p:pic>
        <p:nvPicPr>
          <p:cNvPr id="39" name="Billede 38">
            <a:extLst>
              <a:ext uri="{FF2B5EF4-FFF2-40B4-BE49-F238E27FC236}">
                <a16:creationId xmlns:a16="http://schemas.microsoft.com/office/drawing/2014/main" id="{C30C1E64-0D91-E441-B3B4-08133573F72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8836649" y="1425881"/>
            <a:ext cx="306933" cy="266795"/>
          </a:xfrm>
          <a:prstGeom prst="rect">
            <a:avLst/>
          </a:prstGeom>
        </p:spPr>
      </p:pic>
      <p:sp>
        <p:nvSpPr>
          <p:cNvPr id="40" name="Pladsholder til indhold 2">
            <a:extLst>
              <a:ext uri="{FF2B5EF4-FFF2-40B4-BE49-F238E27FC236}">
                <a16:creationId xmlns:a16="http://schemas.microsoft.com/office/drawing/2014/main" id="{573BED0D-F99D-B849-B4D9-3D3FDEEF919F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427109" y="1655049"/>
            <a:ext cx="1131497" cy="4622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da-DK" sz="1100" b="1" i="0" smtClean="0">
                <a:solidFill>
                  <a:srgbClr val="002B49"/>
                </a:solidFill>
                <a:effectLst/>
                <a:latin typeface="Panton Bold" pitchFamily="2" charset="77"/>
              </a:defRPr>
            </a:lvl1pPr>
          </a:lstStyle>
          <a:p>
            <a:r>
              <a:rPr lang="da-DK" dirty="0"/>
              <a:t>Se </a:t>
            </a:r>
            <a:r>
              <a:rPr lang="da-DK" dirty="0" err="1"/>
              <a:t>factory</a:t>
            </a:r>
            <a:endParaRPr lang="da-DK" dirty="0"/>
          </a:p>
          <a:p>
            <a:r>
              <a:rPr lang="da-DK" dirty="0"/>
              <a:t>tour</a:t>
            </a:r>
          </a:p>
        </p:txBody>
      </p:sp>
      <p:cxnSp>
        <p:nvCxnSpPr>
          <p:cNvPr id="45" name="Lige forbindelse 44">
            <a:extLst>
              <a:ext uri="{FF2B5EF4-FFF2-40B4-BE49-F238E27FC236}">
                <a16:creationId xmlns:a16="http://schemas.microsoft.com/office/drawing/2014/main" id="{900DB8FE-328C-174F-B1EC-29AC5A5AFE56}"/>
              </a:ext>
            </a:extLst>
          </p:cNvPr>
          <p:cNvCxnSpPr>
            <a:cxnSpLocks/>
          </p:cNvCxnSpPr>
          <p:nvPr userDrawn="1"/>
        </p:nvCxnSpPr>
        <p:spPr>
          <a:xfrm flipH="1">
            <a:off x="4622342" y="2333118"/>
            <a:ext cx="562676" cy="0"/>
          </a:xfrm>
          <a:prstGeom prst="line">
            <a:avLst/>
          </a:prstGeom>
          <a:ln w="1905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Lige forbindelse 48">
            <a:extLst>
              <a:ext uri="{FF2B5EF4-FFF2-40B4-BE49-F238E27FC236}">
                <a16:creationId xmlns:a16="http://schemas.microsoft.com/office/drawing/2014/main" id="{92E934B5-AA70-CA4F-AE4B-3B382420E954}"/>
              </a:ext>
            </a:extLst>
          </p:cNvPr>
          <p:cNvCxnSpPr>
            <a:cxnSpLocks/>
          </p:cNvCxnSpPr>
          <p:nvPr userDrawn="1"/>
        </p:nvCxnSpPr>
        <p:spPr>
          <a:xfrm>
            <a:off x="4632315" y="2333118"/>
            <a:ext cx="0" cy="2537678"/>
          </a:xfrm>
          <a:prstGeom prst="line">
            <a:avLst/>
          </a:prstGeom>
          <a:ln w="1905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Lige forbindelse 51">
            <a:extLst>
              <a:ext uri="{FF2B5EF4-FFF2-40B4-BE49-F238E27FC236}">
                <a16:creationId xmlns:a16="http://schemas.microsoft.com/office/drawing/2014/main" id="{E5CF0658-C903-EC44-A852-046312D71770}"/>
              </a:ext>
            </a:extLst>
          </p:cNvPr>
          <p:cNvCxnSpPr>
            <a:cxnSpLocks/>
          </p:cNvCxnSpPr>
          <p:nvPr userDrawn="1"/>
        </p:nvCxnSpPr>
        <p:spPr>
          <a:xfrm flipH="1">
            <a:off x="4622342" y="2537975"/>
            <a:ext cx="245493" cy="0"/>
          </a:xfrm>
          <a:prstGeom prst="line">
            <a:avLst/>
          </a:prstGeom>
          <a:ln w="1905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Lige forbindelse 54">
            <a:extLst>
              <a:ext uri="{FF2B5EF4-FFF2-40B4-BE49-F238E27FC236}">
                <a16:creationId xmlns:a16="http://schemas.microsoft.com/office/drawing/2014/main" id="{02EE9E26-2878-C544-B1CA-62BB4C1A2EE9}"/>
              </a:ext>
            </a:extLst>
          </p:cNvPr>
          <p:cNvCxnSpPr>
            <a:cxnSpLocks/>
          </p:cNvCxnSpPr>
          <p:nvPr userDrawn="1"/>
        </p:nvCxnSpPr>
        <p:spPr>
          <a:xfrm flipH="1">
            <a:off x="4622342" y="3697249"/>
            <a:ext cx="245493" cy="0"/>
          </a:xfrm>
          <a:prstGeom prst="line">
            <a:avLst/>
          </a:prstGeom>
          <a:ln w="1905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Lige forbindelse 57">
            <a:extLst>
              <a:ext uri="{FF2B5EF4-FFF2-40B4-BE49-F238E27FC236}">
                <a16:creationId xmlns:a16="http://schemas.microsoft.com/office/drawing/2014/main" id="{FA3FD07C-FEA8-FC47-9D0B-882A555C06DE}"/>
              </a:ext>
            </a:extLst>
          </p:cNvPr>
          <p:cNvCxnSpPr>
            <a:cxnSpLocks/>
          </p:cNvCxnSpPr>
          <p:nvPr userDrawn="1"/>
        </p:nvCxnSpPr>
        <p:spPr>
          <a:xfrm flipH="1">
            <a:off x="4622344" y="4870796"/>
            <a:ext cx="3658810" cy="0"/>
          </a:xfrm>
          <a:prstGeom prst="line">
            <a:avLst/>
          </a:prstGeom>
          <a:ln w="1905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Lige forbindelse 58">
            <a:extLst>
              <a:ext uri="{FF2B5EF4-FFF2-40B4-BE49-F238E27FC236}">
                <a16:creationId xmlns:a16="http://schemas.microsoft.com/office/drawing/2014/main" id="{3DF81E4A-0FC5-7147-A15B-6D3F0A341DB8}"/>
              </a:ext>
            </a:extLst>
          </p:cNvPr>
          <p:cNvCxnSpPr>
            <a:cxnSpLocks/>
          </p:cNvCxnSpPr>
          <p:nvPr userDrawn="1"/>
        </p:nvCxnSpPr>
        <p:spPr>
          <a:xfrm flipV="1">
            <a:off x="4999156" y="4870797"/>
            <a:ext cx="0" cy="184784"/>
          </a:xfrm>
          <a:prstGeom prst="line">
            <a:avLst/>
          </a:prstGeom>
          <a:ln w="1905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Pladsholder til indhold 2">
            <a:extLst>
              <a:ext uri="{FF2B5EF4-FFF2-40B4-BE49-F238E27FC236}">
                <a16:creationId xmlns:a16="http://schemas.microsoft.com/office/drawing/2014/main" id="{B67912AC-D91C-FA46-93C4-2971293223B1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873352" y="2414282"/>
            <a:ext cx="2782106" cy="17348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da-DK" sz="900" b="1" i="0" smtClean="0">
                <a:solidFill>
                  <a:srgbClr val="002B49"/>
                </a:solidFill>
                <a:effectLst/>
                <a:latin typeface="Panton Bold" pitchFamily="2" charset="77"/>
              </a:defRPr>
            </a:lvl1pPr>
          </a:lstStyle>
          <a:p>
            <a:r>
              <a:rPr lang="da-DK" dirty="0"/>
              <a:t>Guide: </a:t>
            </a:r>
            <a:r>
              <a:rPr lang="da-DK" dirty="0" err="1"/>
              <a:t>Ramp</a:t>
            </a:r>
            <a:r>
              <a:rPr lang="da-DK" dirty="0"/>
              <a:t> up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automotive</a:t>
            </a:r>
            <a:r>
              <a:rPr lang="da-DK" dirty="0"/>
              <a:t> </a:t>
            </a:r>
            <a:r>
              <a:rPr lang="da-DK" dirty="0" err="1"/>
              <a:t>production</a:t>
            </a:r>
            <a:endParaRPr lang="da-DK" dirty="0"/>
          </a:p>
        </p:txBody>
      </p:sp>
      <p:pic>
        <p:nvPicPr>
          <p:cNvPr id="67" name="Billede 66">
            <a:extLst>
              <a:ext uri="{FF2B5EF4-FFF2-40B4-BE49-F238E27FC236}">
                <a16:creationId xmlns:a16="http://schemas.microsoft.com/office/drawing/2014/main" id="{E493E936-DF67-E14A-A21C-37E25000573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0117960" y="2648512"/>
            <a:ext cx="306309" cy="266254"/>
          </a:xfrm>
          <a:prstGeom prst="rect">
            <a:avLst/>
          </a:prstGeom>
        </p:spPr>
      </p:pic>
      <p:cxnSp>
        <p:nvCxnSpPr>
          <p:cNvPr id="68" name="Lige forbindelse 67">
            <a:extLst>
              <a:ext uri="{FF2B5EF4-FFF2-40B4-BE49-F238E27FC236}">
                <a16:creationId xmlns:a16="http://schemas.microsoft.com/office/drawing/2014/main" id="{A7C34137-1F3D-1F4C-9117-185A94C4114D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3213" y="2333118"/>
            <a:ext cx="2573879" cy="0"/>
          </a:xfrm>
          <a:prstGeom prst="line">
            <a:avLst/>
          </a:prstGeom>
          <a:ln w="1905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Lige forbindelse 69">
            <a:extLst>
              <a:ext uri="{FF2B5EF4-FFF2-40B4-BE49-F238E27FC236}">
                <a16:creationId xmlns:a16="http://schemas.microsoft.com/office/drawing/2014/main" id="{6DCA5388-EF02-0747-AA19-B12FE09397BC}"/>
              </a:ext>
            </a:extLst>
          </p:cNvPr>
          <p:cNvCxnSpPr>
            <a:cxnSpLocks/>
          </p:cNvCxnSpPr>
          <p:nvPr userDrawn="1"/>
        </p:nvCxnSpPr>
        <p:spPr>
          <a:xfrm>
            <a:off x="8370597" y="2333118"/>
            <a:ext cx="0" cy="251493"/>
          </a:xfrm>
          <a:prstGeom prst="line">
            <a:avLst/>
          </a:prstGeom>
          <a:ln w="1905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Billede 71">
            <a:extLst>
              <a:ext uri="{FF2B5EF4-FFF2-40B4-BE49-F238E27FC236}">
                <a16:creationId xmlns:a16="http://schemas.microsoft.com/office/drawing/2014/main" id="{F2EE9A6E-8863-E643-A6A1-345454D2E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217443" y="2648512"/>
            <a:ext cx="306309" cy="266253"/>
          </a:xfrm>
          <a:prstGeom prst="rect">
            <a:avLst/>
          </a:prstGeom>
        </p:spPr>
      </p:pic>
      <p:sp>
        <p:nvSpPr>
          <p:cNvPr id="73" name="Pladsholder til indhold 2">
            <a:extLst>
              <a:ext uri="{FF2B5EF4-FFF2-40B4-BE49-F238E27FC236}">
                <a16:creationId xmlns:a16="http://schemas.microsoft.com/office/drawing/2014/main" id="{8616D4C3-6817-BF4F-9C60-15DE1F736F19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7786599" y="2950705"/>
            <a:ext cx="1185926" cy="4622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da-DK" sz="1100" b="1" i="0" smtClean="0">
                <a:solidFill>
                  <a:srgbClr val="002B49"/>
                </a:solidFill>
                <a:effectLst/>
                <a:latin typeface="Panton Bold" pitchFamily="2" charset="77"/>
              </a:defRPr>
            </a:lvl1pPr>
          </a:lstStyle>
          <a:p>
            <a:r>
              <a:rPr lang="da-DK" dirty="0"/>
              <a:t>Varmt </a:t>
            </a:r>
            <a:r>
              <a:rPr lang="da-DK" dirty="0" err="1"/>
              <a:t>lead</a:t>
            </a:r>
            <a:endParaRPr lang="da-DK" dirty="0"/>
          </a:p>
        </p:txBody>
      </p:sp>
      <p:sp>
        <p:nvSpPr>
          <p:cNvPr id="74" name="Pladsholder til indhold 2">
            <a:extLst>
              <a:ext uri="{FF2B5EF4-FFF2-40B4-BE49-F238E27FC236}">
                <a16:creationId xmlns:a16="http://schemas.microsoft.com/office/drawing/2014/main" id="{E6190ACA-A0C1-FF48-91B7-FC82DD34EF82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9699080" y="2950705"/>
            <a:ext cx="1185926" cy="4622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da-DK" sz="1100" b="1" i="0" smtClean="0">
                <a:solidFill>
                  <a:srgbClr val="002B49"/>
                </a:solidFill>
                <a:effectLst/>
                <a:latin typeface="Panton Bold" pitchFamily="2" charset="77"/>
              </a:defRPr>
            </a:lvl1pPr>
          </a:lstStyle>
          <a:p>
            <a:r>
              <a:rPr lang="da-DK" dirty="0"/>
              <a:t>Ultimativt </a:t>
            </a:r>
            <a:r>
              <a:rPr lang="da-DK" dirty="0" err="1"/>
              <a:t>lead</a:t>
            </a:r>
            <a:endParaRPr lang="da-DK" dirty="0"/>
          </a:p>
        </p:txBody>
      </p:sp>
      <p:sp>
        <p:nvSpPr>
          <p:cNvPr id="76" name="Pladsholder til indhold 2">
            <a:extLst>
              <a:ext uri="{FF2B5EF4-FFF2-40B4-BE49-F238E27FC236}">
                <a16:creationId xmlns:a16="http://schemas.microsoft.com/office/drawing/2014/main" id="{85EB1BC5-D252-0545-8987-48DC58A96650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4873352" y="2584611"/>
            <a:ext cx="2782092" cy="183285"/>
          </a:xfrm>
          <a:prstGeom prst="rect">
            <a:avLst/>
          </a:prstGeo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8606"/>
              </a:buClr>
              <a:buSzTx/>
              <a:buFont typeface="Arial" panose="020B0604020202020204" pitchFamily="34" charset="0"/>
              <a:buChar char="•"/>
              <a:tabLst/>
              <a:defRPr lang="da-DK" sz="900" b="0" i="0" smtClean="0">
                <a:solidFill>
                  <a:srgbClr val="002B49"/>
                </a:solidFill>
                <a:effectLst/>
                <a:latin typeface="Panton" pitchFamily="2" charset="77"/>
              </a:defRPr>
            </a:lvl1pPr>
          </a:lstStyle>
          <a:p>
            <a:r>
              <a:rPr lang="da-DK" dirty="0"/>
              <a:t>I guiden er det muligt at:</a:t>
            </a:r>
          </a:p>
        </p:txBody>
      </p:sp>
      <p:sp>
        <p:nvSpPr>
          <p:cNvPr id="77" name="Pladsholder til indhold 2">
            <a:extLst>
              <a:ext uri="{FF2B5EF4-FFF2-40B4-BE49-F238E27FC236}">
                <a16:creationId xmlns:a16="http://schemas.microsoft.com/office/drawing/2014/main" id="{C88431C3-CBD5-1E4A-A4DB-564531AD0CD6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5154433" y="2781639"/>
            <a:ext cx="2071105" cy="655683"/>
          </a:xfrm>
          <a:prstGeom prst="rect">
            <a:avLst/>
          </a:prstGeo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818D"/>
              </a:buClr>
              <a:buSzTx/>
              <a:buFont typeface="Arial" panose="020B0604020202020204" pitchFamily="34" charset="0"/>
              <a:buChar char="•"/>
              <a:tabLst/>
              <a:defRPr lang="da-DK" sz="900" b="0" i="0" smtClean="0">
                <a:solidFill>
                  <a:srgbClr val="002B49"/>
                </a:solidFill>
                <a:effectLst/>
                <a:latin typeface="Panton" pitchFamily="2" charset="77"/>
              </a:defRPr>
            </a:lvl1pPr>
          </a:lstStyle>
          <a:p>
            <a:r>
              <a:rPr lang="da-DK" dirty="0"/>
              <a:t>Downloade produktkatalog</a:t>
            </a:r>
          </a:p>
          <a:p>
            <a:r>
              <a:rPr lang="da-DK" dirty="0"/>
              <a:t>Se live </a:t>
            </a:r>
            <a:r>
              <a:rPr lang="da-DK" dirty="0" err="1"/>
              <a:t>factory</a:t>
            </a:r>
            <a:r>
              <a:rPr lang="da-DK" dirty="0"/>
              <a:t> tour</a:t>
            </a:r>
          </a:p>
          <a:p>
            <a:r>
              <a:rPr lang="da-DK" dirty="0"/>
              <a:t>Ringe til </a:t>
            </a:r>
            <a:r>
              <a:rPr lang="da-DK" dirty="0" err="1"/>
              <a:t>Støtek</a:t>
            </a:r>
            <a:r>
              <a:rPr lang="da-DK" dirty="0"/>
              <a:t> </a:t>
            </a:r>
          </a:p>
          <a:p>
            <a:r>
              <a:rPr lang="da-DK" dirty="0"/>
              <a:t>Få en ROI beregning</a:t>
            </a:r>
          </a:p>
        </p:txBody>
      </p:sp>
      <p:cxnSp>
        <p:nvCxnSpPr>
          <p:cNvPr id="100" name="Lige forbindelse 99">
            <a:extLst>
              <a:ext uri="{FF2B5EF4-FFF2-40B4-BE49-F238E27FC236}">
                <a16:creationId xmlns:a16="http://schemas.microsoft.com/office/drawing/2014/main" id="{F09CFC51-24E4-4C4F-B1AE-66AB9355E26C}"/>
              </a:ext>
            </a:extLst>
          </p:cNvPr>
          <p:cNvCxnSpPr>
            <a:cxnSpLocks/>
          </p:cNvCxnSpPr>
          <p:nvPr userDrawn="1"/>
        </p:nvCxnSpPr>
        <p:spPr>
          <a:xfrm>
            <a:off x="10262150" y="2005798"/>
            <a:ext cx="0" cy="578813"/>
          </a:xfrm>
          <a:prstGeom prst="line">
            <a:avLst/>
          </a:prstGeom>
          <a:ln w="1905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ktangel 32">
            <a:extLst>
              <a:ext uri="{FF2B5EF4-FFF2-40B4-BE49-F238E27FC236}">
                <a16:creationId xmlns:a16="http://schemas.microsoft.com/office/drawing/2014/main" id="{584F39B0-F147-CF4B-B76D-23770078A81D}"/>
              </a:ext>
            </a:extLst>
          </p:cNvPr>
          <p:cNvSpPr/>
          <p:nvPr userDrawn="1"/>
        </p:nvSpPr>
        <p:spPr>
          <a:xfrm>
            <a:off x="9699080" y="1403771"/>
            <a:ext cx="1120443" cy="707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42" name="Billede 41">
            <a:extLst>
              <a:ext uri="{FF2B5EF4-FFF2-40B4-BE49-F238E27FC236}">
                <a16:creationId xmlns:a16="http://schemas.microsoft.com/office/drawing/2014/main" id="{A20C76C9-B03E-1B4A-B5FD-A1553895980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0102491" y="1425881"/>
            <a:ext cx="306932" cy="266795"/>
          </a:xfrm>
          <a:prstGeom prst="rect">
            <a:avLst/>
          </a:prstGeom>
        </p:spPr>
      </p:pic>
      <p:sp>
        <p:nvSpPr>
          <p:cNvPr id="43" name="Pladsholder til indhold 2">
            <a:extLst>
              <a:ext uri="{FF2B5EF4-FFF2-40B4-BE49-F238E27FC236}">
                <a16:creationId xmlns:a16="http://schemas.microsoft.com/office/drawing/2014/main" id="{86F579D0-80F0-AC4D-BFC9-CD8EB2C48C6A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9692639" y="1655049"/>
            <a:ext cx="1131497" cy="4622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da-DK" sz="1100" b="1" i="0" smtClean="0">
                <a:solidFill>
                  <a:srgbClr val="002B49"/>
                </a:solidFill>
                <a:effectLst/>
                <a:latin typeface="Panton Bold" pitchFamily="2" charset="77"/>
              </a:defRPr>
            </a:lvl1pPr>
          </a:lstStyle>
          <a:p>
            <a:r>
              <a:rPr lang="da-DK" dirty="0"/>
              <a:t>Bestil ROI beregner</a:t>
            </a:r>
          </a:p>
        </p:txBody>
      </p:sp>
      <p:sp>
        <p:nvSpPr>
          <p:cNvPr id="102" name="Pladsholder til indhold 2">
            <a:extLst>
              <a:ext uri="{FF2B5EF4-FFF2-40B4-BE49-F238E27FC236}">
                <a16:creationId xmlns:a16="http://schemas.microsoft.com/office/drawing/2014/main" id="{433F2E52-33D7-D241-83DB-5878DC31E822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4873352" y="3588659"/>
            <a:ext cx="2782088" cy="18327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da-DK" sz="900" b="1" i="0" smtClean="0">
                <a:solidFill>
                  <a:srgbClr val="002B49"/>
                </a:solidFill>
                <a:effectLst/>
                <a:latin typeface="Panton Bold" pitchFamily="2" charset="77"/>
              </a:defRPr>
            </a:lvl1pPr>
          </a:lstStyle>
          <a:p>
            <a:r>
              <a:rPr lang="da-DK" dirty="0"/>
              <a:t>E-mail flow</a:t>
            </a:r>
          </a:p>
        </p:txBody>
      </p:sp>
      <p:sp>
        <p:nvSpPr>
          <p:cNvPr id="103" name="Pladsholder til indhold 2">
            <a:extLst>
              <a:ext uri="{FF2B5EF4-FFF2-40B4-BE49-F238E27FC236}">
                <a16:creationId xmlns:a16="http://schemas.microsoft.com/office/drawing/2014/main" id="{AF619931-6F0D-1B49-BDD6-317895640B76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>
          <a:xfrm>
            <a:off x="4873353" y="3758987"/>
            <a:ext cx="2782088" cy="192907"/>
          </a:xfrm>
          <a:prstGeom prst="rect">
            <a:avLst/>
          </a:prstGeo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8606"/>
              </a:buClr>
              <a:buSzTx/>
              <a:buFont typeface="Arial" panose="020B0604020202020204" pitchFamily="34" charset="0"/>
              <a:buChar char="•"/>
              <a:tabLst/>
              <a:defRPr lang="da-DK" sz="900" b="0" i="0" smtClean="0">
                <a:solidFill>
                  <a:srgbClr val="002B49"/>
                </a:solidFill>
                <a:effectLst/>
                <a:latin typeface="Panton" pitchFamily="2" charset="77"/>
              </a:defRPr>
            </a:lvl1pPr>
          </a:lstStyle>
          <a:p>
            <a:r>
              <a:rPr lang="da-DK" dirty="0"/>
              <a:t>I alle e-mails er det muligt at:</a:t>
            </a:r>
          </a:p>
        </p:txBody>
      </p:sp>
      <p:sp>
        <p:nvSpPr>
          <p:cNvPr id="104" name="Pladsholder til indhold 2">
            <a:extLst>
              <a:ext uri="{FF2B5EF4-FFF2-40B4-BE49-F238E27FC236}">
                <a16:creationId xmlns:a16="http://schemas.microsoft.com/office/drawing/2014/main" id="{F6558889-EBF2-854F-A093-7FA667995666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5154433" y="3956017"/>
            <a:ext cx="2501023" cy="457798"/>
          </a:xfrm>
          <a:prstGeom prst="rect">
            <a:avLst/>
          </a:prstGeo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818D"/>
              </a:buClr>
              <a:buSzTx/>
              <a:buFont typeface="Arial" panose="020B0604020202020204" pitchFamily="34" charset="0"/>
              <a:buChar char="•"/>
              <a:tabLst/>
              <a:defRPr lang="da-DK" sz="900" b="0" i="0" smtClean="0">
                <a:solidFill>
                  <a:srgbClr val="002B49"/>
                </a:solidFill>
                <a:effectLst/>
                <a:latin typeface="Panton" pitchFamily="2" charset="77"/>
              </a:defRPr>
            </a:lvl1pPr>
          </a:lstStyle>
          <a:p>
            <a:r>
              <a:rPr lang="da-DK" dirty="0"/>
              <a:t>Bestille ROI beregner </a:t>
            </a:r>
          </a:p>
          <a:p>
            <a:r>
              <a:rPr lang="da-DK" dirty="0"/>
              <a:t>Downloade produktkatalog </a:t>
            </a:r>
          </a:p>
          <a:p>
            <a:r>
              <a:rPr lang="da-DK" dirty="0"/>
              <a:t>Ringe til </a:t>
            </a:r>
            <a:r>
              <a:rPr lang="da-DK" dirty="0" err="1"/>
              <a:t>Støtek</a:t>
            </a:r>
            <a:endParaRPr lang="da-DK" dirty="0"/>
          </a:p>
        </p:txBody>
      </p:sp>
      <p:sp>
        <p:nvSpPr>
          <p:cNvPr id="107" name="Pladsholder til indhold 2">
            <a:extLst>
              <a:ext uri="{FF2B5EF4-FFF2-40B4-BE49-F238E27FC236}">
                <a16:creationId xmlns:a16="http://schemas.microsoft.com/office/drawing/2014/main" id="{7F5D4F3C-73BF-7F4B-8F6E-22304C1A6D92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4873352" y="5143621"/>
            <a:ext cx="2782106" cy="17348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da-DK" sz="900" b="1" i="0" smtClean="0">
                <a:solidFill>
                  <a:srgbClr val="002B49"/>
                </a:solidFill>
                <a:effectLst/>
                <a:latin typeface="Panton Bold" pitchFamily="2" charset="77"/>
              </a:defRPr>
            </a:lvl1pPr>
          </a:lstStyle>
          <a:p>
            <a:r>
              <a:rPr lang="da-DK" dirty="0"/>
              <a:t>Live event</a:t>
            </a:r>
          </a:p>
        </p:txBody>
      </p:sp>
      <p:sp>
        <p:nvSpPr>
          <p:cNvPr id="108" name="Pladsholder til indhold 2">
            <a:extLst>
              <a:ext uri="{FF2B5EF4-FFF2-40B4-BE49-F238E27FC236}">
                <a16:creationId xmlns:a16="http://schemas.microsoft.com/office/drawing/2014/main" id="{D0BA5962-B588-A34E-A473-22B5720A58C1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>
          <a:xfrm>
            <a:off x="4873352" y="5313950"/>
            <a:ext cx="2782083" cy="183274"/>
          </a:xfrm>
          <a:prstGeom prst="rect">
            <a:avLst/>
          </a:prstGeo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8606"/>
              </a:buClr>
              <a:buSzTx/>
              <a:buFont typeface="Arial" panose="020B0604020202020204" pitchFamily="34" charset="0"/>
              <a:buChar char="•"/>
              <a:tabLst/>
              <a:defRPr lang="da-DK" sz="900" b="0" i="0" smtClean="0">
                <a:solidFill>
                  <a:srgbClr val="002B49"/>
                </a:solidFill>
                <a:effectLst/>
                <a:latin typeface="Panton" pitchFamily="2" charset="77"/>
              </a:defRPr>
            </a:lvl1pPr>
          </a:lstStyle>
          <a:p>
            <a:r>
              <a:rPr lang="da-DK" dirty="0"/>
              <a:t>Det skal være muligt at:</a:t>
            </a:r>
          </a:p>
        </p:txBody>
      </p:sp>
      <p:sp>
        <p:nvSpPr>
          <p:cNvPr id="109" name="Pladsholder til indhold 2">
            <a:extLst>
              <a:ext uri="{FF2B5EF4-FFF2-40B4-BE49-F238E27FC236}">
                <a16:creationId xmlns:a16="http://schemas.microsoft.com/office/drawing/2014/main" id="{ED0DA0DF-9F71-CF41-A372-6CDF77489661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5154433" y="5510978"/>
            <a:ext cx="2500997" cy="593774"/>
          </a:xfrm>
          <a:prstGeom prst="rect">
            <a:avLst/>
          </a:prstGeo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818D"/>
              </a:buClr>
              <a:buSzTx/>
              <a:buFont typeface="Arial" panose="020B0604020202020204" pitchFamily="34" charset="0"/>
              <a:buChar char="•"/>
              <a:tabLst/>
              <a:defRPr lang="da-DK" sz="900" b="0" i="0" smtClean="0">
                <a:solidFill>
                  <a:srgbClr val="002B49"/>
                </a:solidFill>
                <a:effectLst/>
                <a:latin typeface="Panton" pitchFamily="2" charset="77"/>
              </a:defRPr>
            </a:lvl1pPr>
          </a:lstStyle>
          <a:p>
            <a:r>
              <a:rPr lang="da-DK" dirty="0"/>
              <a:t>Product </a:t>
            </a:r>
            <a:r>
              <a:rPr lang="da-DK" dirty="0" err="1"/>
              <a:t>launch</a:t>
            </a:r>
            <a:r>
              <a:rPr lang="da-DK" dirty="0"/>
              <a:t>:</a:t>
            </a:r>
          </a:p>
          <a:p>
            <a:r>
              <a:rPr lang="da-DK" dirty="0"/>
              <a:t>Book møde </a:t>
            </a:r>
          </a:p>
          <a:p>
            <a:r>
              <a:rPr lang="da-DK" dirty="0"/>
              <a:t>Få fremsendt produktkatalog af sælger</a:t>
            </a:r>
          </a:p>
        </p:txBody>
      </p:sp>
      <p:sp>
        <p:nvSpPr>
          <p:cNvPr id="114" name="Pladsholder til indhold 2">
            <a:extLst>
              <a:ext uri="{FF2B5EF4-FFF2-40B4-BE49-F238E27FC236}">
                <a16:creationId xmlns:a16="http://schemas.microsoft.com/office/drawing/2014/main" id="{130E9B2F-9013-184D-A7C6-E262CC6ADBF2}"/>
              </a:ext>
            </a:extLst>
          </p:cNvPr>
          <p:cNvSpPr>
            <a:spLocks noGrp="1"/>
          </p:cNvSpPr>
          <p:nvPr>
            <p:ph sz="half" idx="32" hasCustomPrompt="1"/>
          </p:nvPr>
        </p:nvSpPr>
        <p:spPr>
          <a:xfrm>
            <a:off x="8159285" y="5143731"/>
            <a:ext cx="2782106" cy="17348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da-DK" sz="900" b="1" i="0" smtClean="0">
                <a:solidFill>
                  <a:srgbClr val="002B49"/>
                </a:solidFill>
                <a:effectLst/>
                <a:latin typeface="Panton Bold" pitchFamily="2" charset="77"/>
              </a:defRPr>
            </a:lvl1pPr>
          </a:lstStyle>
          <a:p>
            <a:r>
              <a:rPr lang="da-DK" dirty="0" err="1"/>
              <a:t>Landingpages</a:t>
            </a:r>
            <a:endParaRPr lang="da-DK" dirty="0"/>
          </a:p>
        </p:txBody>
      </p:sp>
      <p:sp>
        <p:nvSpPr>
          <p:cNvPr id="115" name="Pladsholder til indhold 2">
            <a:extLst>
              <a:ext uri="{FF2B5EF4-FFF2-40B4-BE49-F238E27FC236}">
                <a16:creationId xmlns:a16="http://schemas.microsoft.com/office/drawing/2014/main" id="{419FC038-55DC-EE41-9041-4EF1B0FF3388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8159307" y="5305085"/>
            <a:ext cx="2782083" cy="183274"/>
          </a:xfrm>
          <a:prstGeom prst="rect">
            <a:avLst/>
          </a:prstGeo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8606"/>
              </a:buClr>
              <a:buSzTx/>
              <a:buFont typeface="Arial" panose="020B0604020202020204" pitchFamily="34" charset="0"/>
              <a:buChar char="•"/>
              <a:tabLst/>
              <a:defRPr lang="da-DK" sz="900" b="0" i="0" smtClean="0">
                <a:solidFill>
                  <a:srgbClr val="002B49"/>
                </a:solidFill>
                <a:effectLst/>
                <a:latin typeface="Panton" pitchFamily="2" charset="77"/>
              </a:defRPr>
            </a:lvl1pPr>
          </a:lstStyle>
          <a:p>
            <a:r>
              <a:rPr lang="da-DK" dirty="0"/>
              <a:t>På alle </a:t>
            </a:r>
            <a:r>
              <a:rPr lang="da-DK" dirty="0" err="1"/>
              <a:t>landingpages</a:t>
            </a:r>
            <a:r>
              <a:rPr lang="da-DK" dirty="0"/>
              <a:t> er det muligt at:</a:t>
            </a:r>
          </a:p>
        </p:txBody>
      </p:sp>
      <p:sp>
        <p:nvSpPr>
          <p:cNvPr id="116" name="Pladsholder til indhold 2">
            <a:extLst>
              <a:ext uri="{FF2B5EF4-FFF2-40B4-BE49-F238E27FC236}">
                <a16:creationId xmlns:a16="http://schemas.microsoft.com/office/drawing/2014/main" id="{C948F583-BC6B-584A-AE99-CF6E0D4081A0}"/>
              </a:ext>
            </a:extLst>
          </p:cNvPr>
          <p:cNvSpPr>
            <a:spLocks noGrp="1"/>
          </p:cNvSpPr>
          <p:nvPr>
            <p:ph sz="half" idx="34" hasCustomPrompt="1"/>
          </p:nvPr>
        </p:nvSpPr>
        <p:spPr>
          <a:xfrm>
            <a:off x="8440388" y="5502114"/>
            <a:ext cx="2500997" cy="602638"/>
          </a:xfrm>
          <a:prstGeom prst="rect">
            <a:avLst/>
          </a:prstGeo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818D"/>
              </a:buClr>
              <a:buSzTx/>
              <a:buFont typeface="Arial" panose="020B0604020202020204" pitchFamily="34" charset="0"/>
              <a:buChar char="•"/>
              <a:tabLst/>
              <a:defRPr lang="da-DK" sz="900" b="0" i="0" smtClean="0">
                <a:solidFill>
                  <a:srgbClr val="002B49"/>
                </a:solidFill>
                <a:effectLst/>
                <a:latin typeface="Panton" pitchFamily="2" charset="77"/>
              </a:defRPr>
            </a:lvl1pPr>
          </a:lstStyle>
          <a:p>
            <a:r>
              <a:rPr lang="da-DK" dirty="0"/>
              <a:t>Downloade produktkatalog</a:t>
            </a:r>
          </a:p>
          <a:p>
            <a:r>
              <a:rPr lang="da-DK" dirty="0"/>
              <a:t>Se live </a:t>
            </a:r>
            <a:r>
              <a:rPr lang="da-DK" dirty="0" err="1"/>
              <a:t>factory</a:t>
            </a:r>
            <a:endParaRPr lang="da-DK" dirty="0"/>
          </a:p>
        </p:txBody>
      </p:sp>
      <p:cxnSp>
        <p:nvCxnSpPr>
          <p:cNvPr id="129" name="Lige forbindelse 128">
            <a:extLst>
              <a:ext uri="{FF2B5EF4-FFF2-40B4-BE49-F238E27FC236}">
                <a16:creationId xmlns:a16="http://schemas.microsoft.com/office/drawing/2014/main" id="{1FB5F57D-BDC1-E947-9F5D-E696B63D54BA}"/>
              </a:ext>
            </a:extLst>
          </p:cNvPr>
          <p:cNvCxnSpPr>
            <a:cxnSpLocks/>
          </p:cNvCxnSpPr>
          <p:nvPr userDrawn="1"/>
        </p:nvCxnSpPr>
        <p:spPr>
          <a:xfrm flipV="1">
            <a:off x="8272524" y="4870796"/>
            <a:ext cx="0" cy="184785"/>
          </a:xfrm>
          <a:prstGeom prst="line">
            <a:avLst/>
          </a:prstGeom>
          <a:ln w="1905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Pladsholder til indhold 2">
            <a:extLst>
              <a:ext uri="{FF2B5EF4-FFF2-40B4-BE49-F238E27FC236}">
                <a16:creationId xmlns:a16="http://schemas.microsoft.com/office/drawing/2014/main" id="{68219D8F-BF80-6743-9E41-60F0CAA2D92C}"/>
              </a:ext>
            </a:extLst>
          </p:cNvPr>
          <p:cNvSpPr>
            <a:spLocks noGrp="1"/>
          </p:cNvSpPr>
          <p:nvPr>
            <p:ph sz="half" idx="35" hasCustomPrompt="1"/>
          </p:nvPr>
        </p:nvSpPr>
        <p:spPr>
          <a:xfrm>
            <a:off x="4873353" y="4427203"/>
            <a:ext cx="2287356" cy="259436"/>
          </a:xfrm>
          <a:prstGeom prst="rect">
            <a:avLst/>
          </a:prstGeo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8606"/>
              </a:buClr>
              <a:buSzTx/>
              <a:buFont typeface="Arial" panose="020B0604020202020204" pitchFamily="34" charset="0"/>
              <a:buChar char="•"/>
              <a:tabLst/>
              <a:defRPr lang="da-DK" sz="900" b="0" i="0" smtClean="0">
                <a:solidFill>
                  <a:srgbClr val="002B49"/>
                </a:solidFill>
                <a:effectLst/>
                <a:latin typeface="Panton" pitchFamily="2" charset="77"/>
              </a:defRPr>
            </a:lvl1pPr>
          </a:lstStyle>
          <a:p>
            <a:r>
              <a:rPr lang="da-DK" dirty="0"/>
              <a:t>Hård konvertering i både begyndelsen af e-mail flowet og i slutningen</a:t>
            </a:r>
          </a:p>
        </p:txBody>
      </p:sp>
    </p:spTree>
    <p:extLst>
      <p:ext uri="{BB962C8B-B14F-4D97-AF65-F5344CB8AC3E}">
        <p14:creationId xmlns:p14="http://schemas.microsoft.com/office/powerpoint/2010/main" val="321642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5AC6060-CA25-0045-9892-DF972C6FAC42}"/>
              </a:ext>
            </a:extLst>
          </p:cNvPr>
          <p:cNvSpPr/>
          <p:nvPr userDrawn="1"/>
        </p:nvSpPr>
        <p:spPr>
          <a:xfrm>
            <a:off x="378780" y="365124"/>
            <a:ext cx="11434440" cy="5762627"/>
          </a:xfrm>
          <a:prstGeom prst="rect">
            <a:avLst/>
          </a:prstGeom>
          <a:solidFill>
            <a:srgbClr val="E8E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087AB525-3F99-1340-BD09-672125DBBA2F}"/>
              </a:ext>
            </a:extLst>
          </p:cNvPr>
          <p:cNvCxnSpPr>
            <a:cxnSpLocks/>
          </p:cNvCxnSpPr>
          <p:nvPr userDrawn="1"/>
        </p:nvCxnSpPr>
        <p:spPr>
          <a:xfrm flipH="1">
            <a:off x="1252897" y="5507143"/>
            <a:ext cx="9293471" cy="0"/>
          </a:xfrm>
          <a:prstGeom prst="line">
            <a:avLst/>
          </a:prstGeom>
          <a:ln w="1905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dsholder til tekst 23">
            <a:extLst>
              <a:ext uri="{FF2B5EF4-FFF2-40B4-BE49-F238E27FC236}">
                <a16:creationId xmlns:a16="http://schemas.microsoft.com/office/drawing/2014/main" id="{8722E99B-8F86-B045-A8C4-9319E2F5AC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6264" y="827866"/>
            <a:ext cx="3055623" cy="190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i="0">
                <a:solidFill>
                  <a:srgbClr val="6B818D"/>
                </a:solidFill>
                <a:latin typeface="Panton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TIMELINE</a:t>
            </a:r>
          </a:p>
        </p:txBody>
      </p:sp>
      <p:sp>
        <p:nvSpPr>
          <p:cNvPr id="17" name="Pladsholder til tekst 23">
            <a:extLst>
              <a:ext uri="{FF2B5EF4-FFF2-40B4-BE49-F238E27FC236}">
                <a16:creationId xmlns:a16="http://schemas.microsoft.com/office/drawing/2014/main" id="{1BBEDDF8-D8B5-9C41-A03C-0F9AF739FD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6264" y="1046260"/>
            <a:ext cx="6502117" cy="592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i="0">
                <a:solidFill>
                  <a:srgbClr val="002B49"/>
                </a:solidFill>
                <a:latin typeface="Panton 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Datadrevet marketing tilpasset indkøbsprocessen</a:t>
            </a:r>
          </a:p>
        </p:txBody>
      </p: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7BB39F56-46F3-DA44-BCB2-4BC236DD470F}"/>
              </a:ext>
            </a:extLst>
          </p:cNvPr>
          <p:cNvCxnSpPr>
            <a:cxnSpLocks/>
          </p:cNvCxnSpPr>
          <p:nvPr userDrawn="1"/>
        </p:nvCxnSpPr>
        <p:spPr>
          <a:xfrm>
            <a:off x="1252896" y="5393467"/>
            <a:ext cx="0" cy="248717"/>
          </a:xfrm>
          <a:prstGeom prst="line">
            <a:avLst/>
          </a:prstGeom>
          <a:ln w="3810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adsholder til tekst 23">
            <a:extLst>
              <a:ext uri="{FF2B5EF4-FFF2-40B4-BE49-F238E27FC236}">
                <a16:creationId xmlns:a16="http://schemas.microsoft.com/office/drawing/2014/main" id="{395F248D-0724-FA45-88F2-C5840D9648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50225" y="4648879"/>
            <a:ext cx="1486764" cy="1956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900" b="0" i="0">
                <a:solidFill>
                  <a:srgbClr val="6B818D"/>
                </a:solidFill>
                <a:latin typeface="Panton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DAG 1</a:t>
            </a:r>
          </a:p>
        </p:txBody>
      </p:sp>
      <p:sp>
        <p:nvSpPr>
          <p:cNvPr id="25" name="Pladsholder til tekst 23">
            <a:extLst>
              <a:ext uri="{FF2B5EF4-FFF2-40B4-BE49-F238E27FC236}">
                <a16:creationId xmlns:a16="http://schemas.microsoft.com/office/drawing/2014/main" id="{573B48B4-5B16-C843-B59F-42DC417D52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0225" y="4851184"/>
            <a:ext cx="1486764" cy="4365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002B49"/>
                </a:solidFill>
                <a:latin typeface="Panton 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Ingen behov</a:t>
            </a:r>
          </a:p>
        </p:txBody>
      </p: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280AD0B3-639A-A748-B114-57885FCF19E1}"/>
              </a:ext>
            </a:extLst>
          </p:cNvPr>
          <p:cNvCxnSpPr>
            <a:cxnSpLocks/>
          </p:cNvCxnSpPr>
          <p:nvPr userDrawn="1"/>
        </p:nvCxnSpPr>
        <p:spPr>
          <a:xfrm>
            <a:off x="10546368" y="5393467"/>
            <a:ext cx="0" cy="248717"/>
          </a:xfrm>
          <a:prstGeom prst="line">
            <a:avLst/>
          </a:prstGeom>
          <a:ln w="3810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Lige forbindelse 28">
            <a:extLst>
              <a:ext uri="{FF2B5EF4-FFF2-40B4-BE49-F238E27FC236}">
                <a16:creationId xmlns:a16="http://schemas.microsoft.com/office/drawing/2014/main" id="{B0ED4E2A-5EE5-714C-9852-A28F06CD26FF}"/>
              </a:ext>
            </a:extLst>
          </p:cNvPr>
          <p:cNvCxnSpPr>
            <a:cxnSpLocks/>
          </p:cNvCxnSpPr>
          <p:nvPr userDrawn="1"/>
        </p:nvCxnSpPr>
        <p:spPr>
          <a:xfrm>
            <a:off x="5851275" y="5363738"/>
            <a:ext cx="0" cy="135043"/>
          </a:xfrm>
          <a:prstGeom prst="line">
            <a:avLst/>
          </a:prstGeom>
          <a:ln w="3810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ladsholder til tekst 23">
            <a:extLst>
              <a:ext uri="{FF2B5EF4-FFF2-40B4-BE49-F238E27FC236}">
                <a16:creationId xmlns:a16="http://schemas.microsoft.com/office/drawing/2014/main" id="{31A12858-EEC2-3B48-BD09-B942BAFCF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15557" y="4648879"/>
            <a:ext cx="1486764" cy="1956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900" b="0" i="0">
                <a:solidFill>
                  <a:srgbClr val="6B818D"/>
                </a:solidFill>
                <a:latin typeface="Panton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FACTORY TOUR</a:t>
            </a:r>
          </a:p>
        </p:txBody>
      </p:sp>
      <p:sp>
        <p:nvSpPr>
          <p:cNvPr id="33" name="Pladsholder til tekst 23">
            <a:extLst>
              <a:ext uri="{FF2B5EF4-FFF2-40B4-BE49-F238E27FC236}">
                <a16:creationId xmlns:a16="http://schemas.microsoft.com/office/drawing/2014/main" id="{B2BD4FEB-AE0A-E544-ACF8-3BCDDACAC3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15557" y="4851184"/>
            <a:ext cx="1486764" cy="4365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 i="0">
                <a:solidFill>
                  <a:srgbClr val="002B49"/>
                </a:solidFill>
                <a:latin typeface="Panton 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Interesse</a:t>
            </a:r>
          </a:p>
        </p:txBody>
      </p:sp>
      <p:sp>
        <p:nvSpPr>
          <p:cNvPr id="35" name="Pladsholder til billede 17">
            <a:extLst>
              <a:ext uri="{FF2B5EF4-FFF2-40B4-BE49-F238E27FC236}">
                <a16:creationId xmlns:a16="http://schemas.microsoft.com/office/drawing/2014/main" id="{08BDD955-60F3-0F41-BFA1-2A4E02647AA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15545" y="2090009"/>
            <a:ext cx="1486764" cy="209513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da-DK" dirty="0"/>
          </a:p>
        </p:txBody>
      </p:sp>
      <p:cxnSp>
        <p:nvCxnSpPr>
          <p:cNvPr id="36" name="Lige forbindelse 35">
            <a:extLst>
              <a:ext uri="{FF2B5EF4-FFF2-40B4-BE49-F238E27FC236}">
                <a16:creationId xmlns:a16="http://schemas.microsoft.com/office/drawing/2014/main" id="{5EBE65B5-B4DB-C640-8C55-9F1DF0EFAC90}"/>
              </a:ext>
            </a:extLst>
          </p:cNvPr>
          <p:cNvCxnSpPr>
            <a:cxnSpLocks/>
          </p:cNvCxnSpPr>
          <p:nvPr userDrawn="1"/>
        </p:nvCxnSpPr>
        <p:spPr>
          <a:xfrm>
            <a:off x="5851275" y="4297579"/>
            <a:ext cx="0" cy="278198"/>
          </a:xfrm>
          <a:prstGeom prst="line">
            <a:avLst/>
          </a:prstGeom>
          <a:ln w="3810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ladsholder til tekst 23">
            <a:extLst>
              <a:ext uri="{FF2B5EF4-FFF2-40B4-BE49-F238E27FC236}">
                <a16:creationId xmlns:a16="http://schemas.microsoft.com/office/drawing/2014/main" id="{EE95BD44-6680-CA49-9971-6D1008CC1A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77604" y="4648879"/>
            <a:ext cx="1486764" cy="1956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900" b="0" i="0">
                <a:solidFill>
                  <a:srgbClr val="6B818D"/>
                </a:solidFill>
                <a:latin typeface="Panton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ULTIMATIVT LEAD</a:t>
            </a:r>
          </a:p>
        </p:txBody>
      </p:sp>
      <p:sp>
        <p:nvSpPr>
          <p:cNvPr id="40" name="Pladsholder til tekst 23">
            <a:extLst>
              <a:ext uri="{FF2B5EF4-FFF2-40B4-BE49-F238E27FC236}">
                <a16:creationId xmlns:a16="http://schemas.microsoft.com/office/drawing/2014/main" id="{C2D33DBB-99E4-9443-98E9-698F8ACBE7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77604" y="4851184"/>
            <a:ext cx="1486764" cy="4365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 b="1" i="0">
                <a:solidFill>
                  <a:srgbClr val="002B49"/>
                </a:solidFill>
                <a:latin typeface="Panton 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Købsklar</a:t>
            </a:r>
          </a:p>
        </p:txBody>
      </p:sp>
      <p:cxnSp>
        <p:nvCxnSpPr>
          <p:cNvPr id="42" name="Lige forbindelse 41">
            <a:extLst>
              <a:ext uri="{FF2B5EF4-FFF2-40B4-BE49-F238E27FC236}">
                <a16:creationId xmlns:a16="http://schemas.microsoft.com/office/drawing/2014/main" id="{613D65C6-FF04-7247-B863-0178BC8463FE}"/>
              </a:ext>
            </a:extLst>
          </p:cNvPr>
          <p:cNvCxnSpPr>
            <a:cxnSpLocks/>
          </p:cNvCxnSpPr>
          <p:nvPr userDrawn="1"/>
        </p:nvCxnSpPr>
        <p:spPr>
          <a:xfrm>
            <a:off x="10546368" y="4297579"/>
            <a:ext cx="0" cy="278198"/>
          </a:xfrm>
          <a:prstGeom prst="line">
            <a:avLst/>
          </a:prstGeom>
          <a:ln w="3810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Lige forbindelse 50">
            <a:extLst>
              <a:ext uri="{FF2B5EF4-FFF2-40B4-BE49-F238E27FC236}">
                <a16:creationId xmlns:a16="http://schemas.microsoft.com/office/drawing/2014/main" id="{4374DAD2-8463-C64D-A84F-5EB830E77557}"/>
              </a:ext>
            </a:extLst>
          </p:cNvPr>
          <p:cNvCxnSpPr>
            <a:cxnSpLocks/>
          </p:cNvCxnSpPr>
          <p:nvPr userDrawn="1"/>
        </p:nvCxnSpPr>
        <p:spPr>
          <a:xfrm>
            <a:off x="3855421" y="5363738"/>
            <a:ext cx="0" cy="135043"/>
          </a:xfrm>
          <a:prstGeom prst="line">
            <a:avLst/>
          </a:prstGeom>
          <a:ln w="3810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ladsholder til tekst 23">
            <a:extLst>
              <a:ext uri="{FF2B5EF4-FFF2-40B4-BE49-F238E27FC236}">
                <a16:creationId xmlns:a16="http://schemas.microsoft.com/office/drawing/2014/main" id="{406EB7B2-7929-F34F-AEEA-7E4AB4EC8E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19703" y="4648879"/>
            <a:ext cx="1486764" cy="1956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900" b="0" i="0">
                <a:solidFill>
                  <a:srgbClr val="6B818D"/>
                </a:solidFill>
                <a:latin typeface="Panton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SER ANNONCE - GUIDE</a:t>
            </a:r>
          </a:p>
        </p:txBody>
      </p:sp>
      <p:sp>
        <p:nvSpPr>
          <p:cNvPr id="53" name="Pladsholder til tekst 23">
            <a:extLst>
              <a:ext uri="{FF2B5EF4-FFF2-40B4-BE49-F238E27FC236}">
                <a16:creationId xmlns:a16="http://schemas.microsoft.com/office/drawing/2014/main" id="{AAE0BFD5-421D-5645-9BE9-51E5AA2803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19703" y="4851184"/>
            <a:ext cx="1486764" cy="4365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 i="0">
                <a:solidFill>
                  <a:srgbClr val="002B49"/>
                </a:solidFill>
                <a:latin typeface="Panton 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Nysgerrig</a:t>
            </a:r>
          </a:p>
        </p:txBody>
      </p:sp>
      <p:sp>
        <p:nvSpPr>
          <p:cNvPr id="54" name="Pladsholder til billede 17">
            <a:extLst>
              <a:ext uri="{FF2B5EF4-FFF2-40B4-BE49-F238E27FC236}">
                <a16:creationId xmlns:a16="http://schemas.microsoft.com/office/drawing/2014/main" id="{47A3887D-0DB0-E74F-8EA0-D1769017C96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19691" y="2090009"/>
            <a:ext cx="1486764" cy="209513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da-DK" dirty="0"/>
          </a:p>
        </p:txBody>
      </p:sp>
      <p:cxnSp>
        <p:nvCxnSpPr>
          <p:cNvPr id="55" name="Lige forbindelse 54">
            <a:extLst>
              <a:ext uri="{FF2B5EF4-FFF2-40B4-BE49-F238E27FC236}">
                <a16:creationId xmlns:a16="http://schemas.microsoft.com/office/drawing/2014/main" id="{313B26B7-7503-7546-B185-B7B3B6FDA7D4}"/>
              </a:ext>
            </a:extLst>
          </p:cNvPr>
          <p:cNvCxnSpPr>
            <a:cxnSpLocks/>
          </p:cNvCxnSpPr>
          <p:nvPr userDrawn="1"/>
        </p:nvCxnSpPr>
        <p:spPr>
          <a:xfrm>
            <a:off x="3855421" y="4297579"/>
            <a:ext cx="0" cy="278198"/>
          </a:xfrm>
          <a:prstGeom prst="line">
            <a:avLst/>
          </a:prstGeom>
          <a:ln w="3810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Lige forbindelse 55">
            <a:extLst>
              <a:ext uri="{FF2B5EF4-FFF2-40B4-BE49-F238E27FC236}">
                <a16:creationId xmlns:a16="http://schemas.microsoft.com/office/drawing/2014/main" id="{DC93A3C4-D059-C54C-B87F-41E664362933}"/>
              </a:ext>
            </a:extLst>
          </p:cNvPr>
          <p:cNvCxnSpPr>
            <a:cxnSpLocks/>
          </p:cNvCxnSpPr>
          <p:nvPr userDrawn="1"/>
        </p:nvCxnSpPr>
        <p:spPr>
          <a:xfrm>
            <a:off x="7935052" y="5363738"/>
            <a:ext cx="0" cy="135043"/>
          </a:xfrm>
          <a:prstGeom prst="line">
            <a:avLst/>
          </a:prstGeom>
          <a:ln w="3810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Pladsholder til tekst 23">
            <a:extLst>
              <a:ext uri="{FF2B5EF4-FFF2-40B4-BE49-F238E27FC236}">
                <a16:creationId xmlns:a16="http://schemas.microsoft.com/office/drawing/2014/main" id="{F66F3CDE-F30E-7D49-9028-61AFFA3CA8B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9887" y="4648878"/>
            <a:ext cx="1902648" cy="1988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900" b="0" i="0">
                <a:solidFill>
                  <a:srgbClr val="6B818D"/>
                </a:solidFill>
                <a:latin typeface="Panton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LIVE EVENT</a:t>
            </a:r>
          </a:p>
        </p:txBody>
      </p:sp>
      <p:sp>
        <p:nvSpPr>
          <p:cNvPr id="58" name="Pladsholder til tekst 23">
            <a:extLst>
              <a:ext uri="{FF2B5EF4-FFF2-40B4-BE49-F238E27FC236}">
                <a16:creationId xmlns:a16="http://schemas.microsoft.com/office/drawing/2014/main" id="{5E819F33-F5DC-994D-8060-3890744439F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89887" y="4851184"/>
            <a:ext cx="1902654" cy="4365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 i="0">
                <a:solidFill>
                  <a:srgbClr val="002B49"/>
                </a:solidFill>
                <a:latin typeface="Panton 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Overvejer kraftigt leverandør</a:t>
            </a:r>
          </a:p>
        </p:txBody>
      </p:sp>
      <p:sp>
        <p:nvSpPr>
          <p:cNvPr id="59" name="Pladsholder til billede 17">
            <a:extLst>
              <a:ext uri="{FF2B5EF4-FFF2-40B4-BE49-F238E27FC236}">
                <a16:creationId xmlns:a16="http://schemas.microsoft.com/office/drawing/2014/main" id="{EE2642D9-CF87-C84F-8142-ABD5B4209AC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199322" y="2090009"/>
            <a:ext cx="1486764" cy="209513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da-DK" dirty="0"/>
          </a:p>
        </p:txBody>
      </p:sp>
      <p:cxnSp>
        <p:nvCxnSpPr>
          <p:cNvPr id="60" name="Lige forbindelse 59">
            <a:extLst>
              <a:ext uri="{FF2B5EF4-FFF2-40B4-BE49-F238E27FC236}">
                <a16:creationId xmlns:a16="http://schemas.microsoft.com/office/drawing/2014/main" id="{B1B8B4E9-DFFE-9A41-811A-F7E6B4B1AE8C}"/>
              </a:ext>
            </a:extLst>
          </p:cNvPr>
          <p:cNvCxnSpPr>
            <a:cxnSpLocks/>
          </p:cNvCxnSpPr>
          <p:nvPr userDrawn="1"/>
        </p:nvCxnSpPr>
        <p:spPr>
          <a:xfrm>
            <a:off x="7935052" y="4297579"/>
            <a:ext cx="0" cy="278198"/>
          </a:xfrm>
          <a:prstGeom prst="line">
            <a:avLst/>
          </a:prstGeom>
          <a:ln w="3810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Pladsholder til billede 17">
            <a:extLst>
              <a:ext uri="{FF2B5EF4-FFF2-40B4-BE49-F238E27FC236}">
                <a16:creationId xmlns:a16="http://schemas.microsoft.com/office/drawing/2014/main" id="{77035EC7-F516-FC4F-A50B-31F416F535B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77591" y="2090009"/>
            <a:ext cx="1486764" cy="209513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da-DK" dirty="0"/>
          </a:p>
        </p:txBody>
      </p:sp>
      <p:sp>
        <p:nvSpPr>
          <p:cNvPr id="62" name="Pladsholder til dato 3">
            <a:extLst>
              <a:ext uri="{FF2B5EF4-FFF2-40B4-BE49-F238E27FC236}">
                <a16:creationId xmlns:a16="http://schemas.microsoft.com/office/drawing/2014/main" id="{43097A5C-39AB-C94D-9FBC-88273A3F8FCF}"/>
              </a:ext>
            </a:extLst>
          </p:cNvPr>
          <p:cNvSpPr txBox="1">
            <a:spLocks/>
          </p:cNvSpPr>
          <p:nvPr userDrawn="1"/>
        </p:nvSpPr>
        <p:spPr>
          <a:xfrm>
            <a:off x="282614" y="6321625"/>
            <a:ext cx="3557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i="0" dirty="0">
                <a:solidFill>
                  <a:srgbClr val="6B818D"/>
                </a:solidFill>
                <a:latin typeface="Panton ExtraBold" pitchFamily="2" charset="77"/>
                <a:cs typeface="Calibri" panose="020F0502020204030204" pitchFamily="34" charset="0"/>
              </a:rPr>
              <a:t>Timeline </a:t>
            </a:r>
            <a:r>
              <a:rPr lang="da-DK" b="0" i="0" dirty="0">
                <a:solidFill>
                  <a:srgbClr val="6B818D"/>
                </a:solidFill>
                <a:latin typeface="Panton Light" pitchFamily="2" charset="77"/>
              </a:rPr>
              <a:t>| KOMMERCIEL STRATEGI 2.0</a:t>
            </a:r>
          </a:p>
        </p:txBody>
      </p:sp>
    </p:spTree>
    <p:extLst>
      <p:ext uri="{BB962C8B-B14F-4D97-AF65-F5344CB8AC3E}">
        <p14:creationId xmlns:p14="http://schemas.microsoft.com/office/powerpoint/2010/main" val="1174377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5AC6060-CA25-0045-9892-DF972C6FAC42}"/>
              </a:ext>
            </a:extLst>
          </p:cNvPr>
          <p:cNvSpPr/>
          <p:nvPr userDrawn="1"/>
        </p:nvSpPr>
        <p:spPr>
          <a:xfrm>
            <a:off x="378780" y="365124"/>
            <a:ext cx="11434440" cy="5762627"/>
          </a:xfrm>
          <a:prstGeom prst="rect">
            <a:avLst/>
          </a:prstGeom>
          <a:solidFill>
            <a:srgbClr val="E8E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1A45220-79CA-5045-8142-44C8D6F908D5}"/>
              </a:ext>
            </a:extLst>
          </p:cNvPr>
          <p:cNvSpPr/>
          <p:nvPr userDrawn="1"/>
        </p:nvSpPr>
        <p:spPr>
          <a:xfrm>
            <a:off x="378780" y="365124"/>
            <a:ext cx="11434440" cy="5762627"/>
          </a:xfrm>
          <a:prstGeom prst="rect">
            <a:avLst/>
          </a:prstGeom>
          <a:solidFill>
            <a:srgbClr val="E8E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44" name="Lige forbindelse 43">
            <a:extLst>
              <a:ext uri="{FF2B5EF4-FFF2-40B4-BE49-F238E27FC236}">
                <a16:creationId xmlns:a16="http://schemas.microsoft.com/office/drawing/2014/main" id="{30E0E277-7572-C045-97B5-0344C12BB179}"/>
              </a:ext>
            </a:extLst>
          </p:cNvPr>
          <p:cNvCxnSpPr>
            <a:cxnSpLocks/>
          </p:cNvCxnSpPr>
          <p:nvPr userDrawn="1"/>
        </p:nvCxnSpPr>
        <p:spPr>
          <a:xfrm flipH="1">
            <a:off x="1252897" y="5507143"/>
            <a:ext cx="9293471" cy="0"/>
          </a:xfrm>
          <a:prstGeom prst="line">
            <a:avLst/>
          </a:prstGeom>
          <a:ln w="1905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ladsholder til tekst 23">
            <a:extLst>
              <a:ext uri="{FF2B5EF4-FFF2-40B4-BE49-F238E27FC236}">
                <a16:creationId xmlns:a16="http://schemas.microsoft.com/office/drawing/2014/main" id="{58517585-BE9F-F843-B2C6-5EC84E40D7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6264" y="827866"/>
            <a:ext cx="3055623" cy="190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i="0">
                <a:solidFill>
                  <a:srgbClr val="6B818D"/>
                </a:solidFill>
                <a:latin typeface="Panton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TIMELINE - 25 DAGE</a:t>
            </a:r>
          </a:p>
        </p:txBody>
      </p:sp>
      <p:sp>
        <p:nvSpPr>
          <p:cNvPr id="46" name="Pladsholder til tekst 23">
            <a:extLst>
              <a:ext uri="{FF2B5EF4-FFF2-40B4-BE49-F238E27FC236}">
                <a16:creationId xmlns:a16="http://schemas.microsoft.com/office/drawing/2014/main" id="{ACCFB3A6-6A53-1347-A7D3-92FAB894C5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6264" y="1046260"/>
            <a:ext cx="6502117" cy="592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i="0">
                <a:solidFill>
                  <a:srgbClr val="002B49"/>
                </a:solidFill>
                <a:latin typeface="Panton 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 err="1"/>
              <a:t>Mailflow</a:t>
            </a:r>
            <a:r>
              <a:rPr lang="da-DK" dirty="0"/>
              <a:t> som understøtter indkøb samt datadrevet marketing</a:t>
            </a:r>
          </a:p>
        </p:txBody>
      </p:sp>
      <p:cxnSp>
        <p:nvCxnSpPr>
          <p:cNvPr id="47" name="Lige forbindelse 46">
            <a:extLst>
              <a:ext uri="{FF2B5EF4-FFF2-40B4-BE49-F238E27FC236}">
                <a16:creationId xmlns:a16="http://schemas.microsoft.com/office/drawing/2014/main" id="{209D5612-2BA2-FA4D-B80C-A00E395D18DD}"/>
              </a:ext>
            </a:extLst>
          </p:cNvPr>
          <p:cNvCxnSpPr>
            <a:cxnSpLocks/>
          </p:cNvCxnSpPr>
          <p:nvPr userDrawn="1"/>
        </p:nvCxnSpPr>
        <p:spPr>
          <a:xfrm>
            <a:off x="1252896" y="5393467"/>
            <a:ext cx="0" cy="248717"/>
          </a:xfrm>
          <a:prstGeom prst="line">
            <a:avLst/>
          </a:prstGeom>
          <a:ln w="3810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ladsholder til tekst 23">
            <a:extLst>
              <a:ext uri="{FF2B5EF4-FFF2-40B4-BE49-F238E27FC236}">
                <a16:creationId xmlns:a16="http://schemas.microsoft.com/office/drawing/2014/main" id="{6603D934-5712-8B43-80EA-47A8483D5A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50225" y="4648879"/>
            <a:ext cx="1486764" cy="1956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900" b="0" i="0">
                <a:solidFill>
                  <a:srgbClr val="6B818D"/>
                </a:solidFill>
                <a:latin typeface="Panton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DAG 1</a:t>
            </a:r>
          </a:p>
        </p:txBody>
      </p:sp>
      <p:sp>
        <p:nvSpPr>
          <p:cNvPr id="49" name="Pladsholder til tekst 23">
            <a:extLst>
              <a:ext uri="{FF2B5EF4-FFF2-40B4-BE49-F238E27FC236}">
                <a16:creationId xmlns:a16="http://schemas.microsoft.com/office/drawing/2014/main" id="{0395FB59-CA15-0B49-BEB6-40B71D858E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0225" y="4851184"/>
            <a:ext cx="1486764" cy="4365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rgbClr val="002B49"/>
                </a:solidFill>
                <a:latin typeface="Panton 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Ingen behov</a:t>
            </a:r>
          </a:p>
        </p:txBody>
      </p:sp>
      <p:cxnSp>
        <p:nvCxnSpPr>
          <p:cNvPr id="50" name="Lige forbindelse 49">
            <a:extLst>
              <a:ext uri="{FF2B5EF4-FFF2-40B4-BE49-F238E27FC236}">
                <a16:creationId xmlns:a16="http://schemas.microsoft.com/office/drawing/2014/main" id="{8AE375E6-E847-0443-944D-83B03B382FB6}"/>
              </a:ext>
            </a:extLst>
          </p:cNvPr>
          <p:cNvCxnSpPr>
            <a:cxnSpLocks/>
          </p:cNvCxnSpPr>
          <p:nvPr userDrawn="1"/>
        </p:nvCxnSpPr>
        <p:spPr>
          <a:xfrm>
            <a:off x="10546368" y="5393467"/>
            <a:ext cx="0" cy="248717"/>
          </a:xfrm>
          <a:prstGeom prst="line">
            <a:avLst/>
          </a:prstGeom>
          <a:ln w="3810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Lige forbindelse 50">
            <a:extLst>
              <a:ext uri="{FF2B5EF4-FFF2-40B4-BE49-F238E27FC236}">
                <a16:creationId xmlns:a16="http://schemas.microsoft.com/office/drawing/2014/main" id="{A9ADDEC7-B0FD-244F-A61C-ED061B9A4A61}"/>
              </a:ext>
            </a:extLst>
          </p:cNvPr>
          <p:cNvCxnSpPr>
            <a:cxnSpLocks/>
          </p:cNvCxnSpPr>
          <p:nvPr userDrawn="1"/>
        </p:nvCxnSpPr>
        <p:spPr>
          <a:xfrm>
            <a:off x="5851275" y="5363738"/>
            <a:ext cx="0" cy="135043"/>
          </a:xfrm>
          <a:prstGeom prst="line">
            <a:avLst/>
          </a:prstGeom>
          <a:ln w="3810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ladsholder til tekst 23">
            <a:extLst>
              <a:ext uri="{FF2B5EF4-FFF2-40B4-BE49-F238E27FC236}">
                <a16:creationId xmlns:a16="http://schemas.microsoft.com/office/drawing/2014/main" id="{84ED0993-8CAC-6048-BEF9-22DC8F575A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15557" y="4648879"/>
            <a:ext cx="1486764" cy="1956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900" b="0" i="0">
                <a:solidFill>
                  <a:srgbClr val="6B818D"/>
                </a:solidFill>
                <a:latin typeface="Panton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MAIL 2, FACTORY TOUR</a:t>
            </a:r>
          </a:p>
        </p:txBody>
      </p:sp>
      <p:sp>
        <p:nvSpPr>
          <p:cNvPr id="53" name="Pladsholder til tekst 23">
            <a:extLst>
              <a:ext uri="{FF2B5EF4-FFF2-40B4-BE49-F238E27FC236}">
                <a16:creationId xmlns:a16="http://schemas.microsoft.com/office/drawing/2014/main" id="{82236583-9D43-F446-8BE6-B3DD87BC21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15557" y="4851184"/>
            <a:ext cx="1486764" cy="4365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 i="0">
                <a:solidFill>
                  <a:srgbClr val="002B49"/>
                </a:solidFill>
                <a:latin typeface="Panton 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Interesse</a:t>
            </a:r>
          </a:p>
        </p:txBody>
      </p:sp>
      <p:sp>
        <p:nvSpPr>
          <p:cNvPr id="54" name="Pladsholder til billede 17">
            <a:extLst>
              <a:ext uri="{FF2B5EF4-FFF2-40B4-BE49-F238E27FC236}">
                <a16:creationId xmlns:a16="http://schemas.microsoft.com/office/drawing/2014/main" id="{FCA52D03-7A9F-1245-BACE-AE8B945B3CC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15545" y="2090009"/>
            <a:ext cx="1486764" cy="209513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da-DK" dirty="0"/>
          </a:p>
        </p:txBody>
      </p:sp>
      <p:cxnSp>
        <p:nvCxnSpPr>
          <p:cNvPr id="55" name="Lige forbindelse 54">
            <a:extLst>
              <a:ext uri="{FF2B5EF4-FFF2-40B4-BE49-F238E27FC236}">
                <a16:creationId xmlns:a16="http://schemas.microsoft.com/office/drawing/2014/main" id="{4EA2C0A1-785A-ED44-A664-1DFBCA080946}"/>
              </a:ext>
            </a:extLst>
          </p:cNvPr>
          <p:cNvCxnSpPr>
            <a:cxnSpLocks/>
          </p:cNvCxnSpPr>
          <p:nvPr userDrawn="1"/>
        </p:nvCxnSpPr>
        <p:spPr>
          <a:xfrm>
            <a:off x="5851275" y="4297579"/>
            <a:ext cx="0" cy="278198"/>
          </a:xfrm>
          <a:prstGeom prst="line">
            <a:avLst/>
          </a:prstGeom>
          <a:ln w="3810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ladsholder til tekst 23">
            <a:extLst>
              <a:ext uri="{FF2B5EF4-FFF2-40B4-BE49-F238E27FC236}">
                <a16:creationId xmlns:a16="http://schemas.microsoft.com/office/drawing/2014/main" id="{D432B8CA-A0CA-B14C-9980-F9B90F9D77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77591" y="4648879"/>
            <a:ext cx="1486777" cy="278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900" b="0" i="0">
                <a:solidFill>
                  <a:srgbClr val="6B818D"/>
                </a:solidFill>
                <a:latin typeface="Panton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SIDSTE MAIL, ULTIMATIVT LEAD</a:t>
            </a:r>
          </a:p>
        </p:txBody>
      </p:sp>
      <p:sp>
        <p:nvSpPr>
          <p:cNvPr id="57" name="Pladsholder til tekst 23">
            <a:extLst>
              <a:ext uri="{FF2B5EF4-FFF2-40B4-BE49-F238E27FC236}">
                <a16:creationId xmlns:a16="http://schemas.microsoft.com/office/drawing/2014/main" id="{BADEE671-F12E-F242-B212-D0930B59A87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77604" y="4935437"/>
            <a:ext cx="1486764" cy="352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 b="1" i="0">
                <a:solidFill>
                  <a:srgbClr val="002B49"/>
                </a:solidFill>
                <a:latin typeface="Panton 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Købsklar</a:t>
            </a:r>
          </a:p>
        </p:txBody>
      </p:sp>
      <p:cxnSp>
        <p:nvCxnSpPr>
          <p:cNvPr id="58" name="Lige forbindelse 57">
            <a:extLst>
              <a:ext uri="{FF2B5EF4-FFF2-40B4-BE49-F238E27FC236}">
                <a16:creationId xmlns:a16="http://schemas.microsoft.com/office/drawing/2014/main" id="{A5592A33-D9FC-C845-855C-586D2C98D116}"/>
              </a:ext>
            </a:extLst>
          </p:cNvPr>
          <p:cNvCxnSpPr>
            <a:cxnSpLocks/>
          </p:cNvCxnSpPr>
          <p:nvPr userDrawn="1"/>
        </p:nvCxnSpPr>
        <p:spPr>
          <a:xfrm>
            <a:off x="10546368" y="4297579"/>
            <a:ext cx="0" cy="278198"/>
          </a:xfrm>
          <a:prstGeom prst="line">
            <a:avLst/>
          </a:prstGeom>
          <a:ln w="3810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Lige forbindelse 58">
            <a:extLst>
              <a:ext uri="{FF2B5EF4-FFF2-40B4-BE49-F238E27FC236}">
                <a16:creationId xmlns:a16="http://schemas.microsoft.com/office/drawing/2014/main" id="{393EF2C0-E62C-CC41-96E8-B6618A18013D}"/>
              </a:ext>
            </a:extLst>
          </p:cNvPr>
          <p:cNvCxnSpPr>
            <a:cxnSpLocks/>
          </p:cNvCxnSpPr>
          <p:nvPr userDrawn="1"/>
        </p:nvCxnSpPr>
        <p:spPr>
          <a:xfrm>
            <a:off x="3855421" y="5363738"/>
            <a:ext cx="0" cy="135043"/>
          </a:xfrm>
          <a:prstGeom prst="line">
            <a:avLst/>
          </a:prstGeom>
          <a:ln w="3810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ladsholder til tekst 23">
            <a:extLst>
              <a:ext uri="{FF2B5EF4-FFF2-40B4-BE49-F238E27FC236}">
                <a16:creationId xmlns:a16="http://schemas.microsoft.com/office/drawing/2014/main" id="{97446CBD-F4A0-A048-8547-90F9E4E8BD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000030" y="4648879"/>
            <a:ext cx="1710781" cy="1939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900" b="0" i="0">
                <a:solidFill>
                  <a:srgbClr val="6B818D"/>
                </a:solidFill>
                <a:latin typeface="Panton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MAIL 1, DOWNLOAD GUIDE</a:t>
            </a:r>
          </a:p>
        </p:txBody>
      </p:sp>
      <p:sp>
        <p:nvSpPr>
          <p:cNvPr id="61" name="Pladsholder til tekst 23">
            <a:extLst>
              <a:ext uri="{FF2B5EF4-FFF2-40B4-BE49-F238E27FC236}">
                <a16:creationId xmlns:a16="http://schemas.microsoft.com/office/drawing/2014/main" id="{A274B3F1-D8A0-424E-8CE0-AEB79B1F85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00030" y="4851184"/>
            <a:ext cx="1710779" cy="4365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 i="0">
                <a:solidFill>
                  <a:srgbClr val="002B49"/>
                </a:solidFill>
                <a:latin typeface="Panton 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Nysgerrig</a:t>
            </a:r>
          </a:p>
        </p:txBody>
      </p:sp>
      <p:sp>
        <p:nvSpPr>
          <p:cNvPr id="62" name="Pladsholder til billede 17">
            <a:extLst>
              <a:ext uri="{FF2B5EF4-FFF2-40B4-BE49-F238E27FC236}">
                <a16:creationId xmlns:a16="http://schemas.microsoft.com/office/drawing/2014/main" id="{ADB9A994-BCC1-3D46-9E1C-72F1DB8657B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19691" y="2090009"/>
            <a:ext cx="1486764" cy="209513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da-DK" dirty="0"/>
          </a:p>
        </p:txBody>
      </p:sp>
      <p:cxnSp>
        <p:nvCxnSpPr>
          <p:cNvPr id="63" name="Lige forbindelse 62">
            <a:extLst>
              <a:ext uri="{FF2B5EF4-FFF2-40B4-BE49-F238E27FC236}">
                <a16:creationId xmlns:a16="http://schemas.microsoft.com/office/drawing/2014/main" id="{88A31F25-B9BD-604E-8426-6A2C45C0B335}"/>
              </a:ext>
            </a:extLst>
          </p:cNvPr>
          <p:cNvCxnSpPr>
            <a:cxnSpLocks/>
          </p:cNvCxnSpPr>
          <p:nvPr userDrawn="1"/>
        </p:nvCxnSpPr>
        <p:spPr>
          <a:xfrm>
            <a:off x="3855421" y="4297579"/>
            <a:ext cx="0" cy="278198"/>
          </a:xfrm>
          <a:prstGeom prst="line">
            <a:avLst/>
          </a:prstGeom>
          <a:ln w="3810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Lige forbindelse 63">
            <a:extLst>
              <a:ext uri="{FF2B5EF4-FFF2-40B4-BE49-F238E27FC236}">
                <a16:creationId xmlns:a16="http://schemas.microsoft.com/office/drawing/2014/main" id="{0D57CFE7-DDB9-2242-B2AF-C3E70884A275}"/>
              </a:ext>
            </a:extLst>
          </p:cNvPr>
          <p:cNvCxnSpPr>
            <a:cxnSpLocks/>
          </p:cNvCxnSpPr>
          <p:nvPr userDrawn="1"/>
        </p:nvCxnSpPr>
        <p:spPr>
          <a:xfrm>
            <a:off x="7935052" y="5363738"/>
            <a:ext cx="0" cy="135043"/>
          </a:xfrm>
          <a:prstGeom prst="line">
            <a:avLst/>
          </a:prstGeom>
          <a:ln w="3810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Pladsholder til tekst 23">
            <a:extLst>
              <a:ext uri="{FF2B5EF4-FFF2-40B4-BE49-F238E27FC236}">
                <a16:creationId xmlns:a16="http://schemas.microsoft.com/office/drawing/2014/main" id="{D319490C-53E0-2349-A377-DB6D9B4A54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9887" y="4648878"/>
            <a:ext cx="1902648" cy="1988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900" b="0" i="0">
                <a:solidFill>
                  <a:srgbClr val="6B818D"/>
                </a:solidFill>
                <a:latin typeface="Panton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MAIL 3, LIVE EVENT</a:t>
            </a:r>
          </a:p>
        </p:txBody>
      </p:sp>
      <p:sp>
        <p:nvSpPr>
          <p:cNvPr id="66" name="Pladsholder til tekst 23">
            <a:extLst>
              <a:ext uri="{FF2B5EF4-FFF2-40B4-BE49-F238E27FC236}">
                <a16:creationId xmlns:a16="http://schemas.microsoft.com/office/drawing/2014/main" id="{64052BDC-9931-BB41-A097-1BBCB2EC5D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89887" y="4851184"/>
            <a:ext cx="1902654" cy="4365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 i="0">
                <a:solidFill>
                  <a:srgbClr val="002B49"/>
                </a:solidFill>
                <a:latin typeface="Panton 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Overvejer kraftigt leverandør</a:t>
            </a:r>
          </a:p>
        </p:txBody>
      </p:sp>
      <p:sp>
        <p:nvSpPr>
          <p:cNvPr id="67" name="Pladsholder til billede 17">
            <a:extLst>
              <a:ext uri="{FF2B5EF4-FFF2-40B4-BE49-F238E27FC236}">
                <a16:creationId xmlns:a16="http://schemas.microsoft.com/office/drawing/2014/main" id="{3993F251-9DE1-6149-B11E-8F1D40D4D8D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199322" y="2090009"/>
            <a:ext cx="1486764" cy="209513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da-DK" dirty="0"/>
          </a:p>
        </p:txBody>
      </p:sp>
      <p:cxnSp>
        <p:nvCxnSpPr>
          <p:cNvPr id="68" name="Lige forbindelse 67">
            <a:extLst>
              <a:ext uri="{FF2B5EF4-FFF2-40B4-BE49-F238E27FC236}">
                <a16:creationId xmlns:a16="http://schemas.microsoft.com/office/drawing/2014/main" id="{1BA68461-F086-0B4D-A325-991BA5A9DA1E}"/>
              </a:ext>
            </a:extLst>
          </p:cNvPr>
          <p:cNvCxnSpPr>
            <a:cxnSpLocks/>
          </p:cNvCxnSpPr>
          <p:nvPr userDrawn="1"/>
        </p:nvCxnSpPr>
        <p:spPr>
          <a:xfrm>
            <a:off x="7935052" y="4297579"/>
            <a:ext cx="0" cy="278198"/>
          </a:xfrm>
          <a:prstGeom prst="line">
            <a:avLst/>
          </a:prstGeom>
          <a:ln w="38100">
            <a:solidFill>
              <a:srgbClr val="6B818D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Pladsholder til billede 17">
            <a:extLst>
              <a:ext uri="{FF2B5EF4-FFF2-40B4-BE49-F238E27FC236}">
                <a16:creationId xmlns:a16="http://schemas.microsoft.com/office/drawing/2014/main" id="{9FF65CEA-B8E7-E348-9C27-5CD4C33822F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77591" y="2090009"/>
            <a:ext cx="1486764" cy="209513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da-DK" dirty="0"/>
          </a:p>
        </p:txBody>
      </p:sp>
      <p:sp>
        <p:nvSpPr>
          <p:cNvPr id="70" name="Pladsholder til dato 3">
            <a:extLst>
              <a:ext uri="{FF2B5EF4-FFF2-40B4-BE49-F238E27FC236}">
                <a16:creationId xmlns:a16="http://schemas.microsoft.com/office/drawing/2014/main" id="{6D83AEC8-A487-A141-972B-F4BA45F3508F}"/>
              </a:ext>
            </a:extLst>
          </p:cNvPr>
          <p:cNvSpPr txBox="1">
            <a:spLocks/>
          </p:cNvSpPr>
          <p:nvPr userDrawn="1"/>
        </p:nvSpPr>
        <p:spPr>
          <a:xfrm>
            <a:off x="282614" y="6321625"/>
            <a:ext cx="3557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i="0" dirty="0" err="1">
                <a:solidFill>
                  <a:srgbClr val="6B818D"/>
                </a:solidFill>
                <a:latin typeface="Panton ExtraBold" pitchFamily="2" charset="77"/>
                <a:cs typeface="Calibri" panose="020F0502020204030204" pitchFamily="34" charset="0"/>
              </a:rPr>
              <a:t>Mailflow</a:t>
            </a:r>
            <a:r>
              <a:rPr lang="da-DK" b="1" i="0" dirty="0">
                <a:solidFill>
                  <a:srgbClr val="6B818D"/>
                </a:solidFill>
                <a:latin typeface="Panton ExtraBold" pitchFamily="2" charset="77"/>
                <a:cs typeface="Calibri" panose="020F0502020204030204" pitchFamily="34" charset="0"/>
              </a:rPr>
              <a:t> </a:t>
            </a:r>
            <a:r>
              <a:rPr lang="da-DK" b="0" i="0" dirty="0">
                <a:solidFill>
                  <a:srgbClr val="6B818D"/>
                </a:solidFill>
                <a:latin typeface="Panton Light" pitchFamily="2" charset="77"/>
              </a:rPr>
              <a:t>| KOMMERCIEL STRATEGI 2.0</a:t>
            </a:r>
          </a:p>
        </p:txBody>
      </p:sp>
    </p:spTree>
    <p:extLst>
      <p:ext uri="{BB962C8B-B14F-4D97-AF65-F5344CB8AC3E}">
        <p14:creationId xmlns:p14="http://schemas.microsoft.com/office/powerpoint/2010/main" val="3590106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5AC6060-CA25-0045-9892-DF972C6FAC42}"/>
              </a:ext>
            </a:extLst>
          </p:cNvPr>
          <p:cNvSpPr/>
          <p:nvPr userDrawn="1"/>
        </p:nvSpPr>
        <p:spPr>
          <a:xfrm>
            <a:off x="378780" y="365124"/>
            <a:ext cx="11434440" cy="5762627"/>
          </a:xfrm>
          <a:prstGeom prst="rect">
            <a:avLst/>
          </a:prstGeom>
          <a:solidFill>
            <a:srgbClr val="E8E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Pladsholder til tekst 23">
            <a:extLst>
              <a:ext uri="{FF2B5EF4-FFF2-40B4-BE49-F238E27FC236}">
                <a16:creationId xmlns:a16="http://schemas.microsoft.com/office/drawing/2014/main" id="{E7FC616F-61DD-C443-8081-89FB14052D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6264" y="827866"/>
            <a:ext cx="3055623" cy="190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i="0">
                <a:solidFill>
                  <a:srgbClr val="6B818D"/>
                </a:solidFill>
                <a:latin typeface="Panton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DASHBOARD</a:t>
            </a:r>
          </a:p>
        </p:txBody>
      </p:sp>
      <p:sp>
        <p:nvSpPr>
          <p:cNvPr id="14" name="Pladsholder til tekst 23">
            <a:extLst>
              <a:ext uri="{FF2B5EF4-FFF2-40B4-BE49-F238E27FC236}">
                <a16:creationId xmlns:a16="http://schemas.microsoft.com/office/drawing/2014/main" id="{0FF5D1FC-7CD2-FA47-9962-A5BA8747F0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6264" y="1046260"/>
            <a:ext cx="6502117" cy="592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i="0">
                <a:solidFill>
                  <a:srgbClr val="002B49"/>
                </a:solidFill>
                <a:latin typeface="Panton 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Sammen måler og udvikler vi din salg- og marketingstrategi med afsæt i performance data. </a:t>
            </a:r>
          </a:p>
        </p:txBody>
      </p:sp>
      <p:sp>
        <p:nvSpPr>
          <p:cNvPr id="15" name="Pladsholder til billede 17">
            <a:extLst>
              <a:ext uri="{FF2B5EF4-FFF2-40B4-BE49-F238E27FC236}">
                <a16:creationId xmlns:a16="http://schemas.microsoft.com/office/drawing/2014/main" id="{BD371FF6-AD89-5C4F-940A-FC0CFBB5D1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06264" y="2090008"/>
            <a:ext cx="9954459" cy="344914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da-DK" dirty="0"/>
          </a:p>
        </p:txBody>
      </p:sp>
      <p:sp>
        <p:nvSpPr>
          <p:cNvPr id="18" name="Pladsholder til dato 3">
            <a:extLst>
              <a:ext uri="{FF2B5EF4-FFF2-40B4-BE49-F238E27FC236}">
                <a16:creationId xmlns:a16="http://schemas.microsoft.com/office/drawing/2014/main" id="{51D8616B-251E-5C45-9A1F-1BB4D7D91FAE}"/>
              </a:ext>
            </a:extLst>
          </p:cNvPr>
          <p:cNvSpPr txBox="1">
            <a:spLocks/>
          </p:cNvSpPr>
          <p:nvPr userDrawn="1"/>
        </p:nvSpPr>
        <p:spPr>
          <a:xfrm>
            <a:off x="282614" y="6321625"/>
            <a:ext cx="3557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i="0" dirty="0">
                <a:solidFill>
                  <a:srgbClr val="6B818D"/>
                </a:solidFill>
                <a:latin typeface="Panton ExtraBold" pitchFamily="2" charset="77"/>
                <a:cs typeface="Calibri" panose="020F0502020204030204" pitchFamily="34" charset="0"/>
              </a:rPr>
              <a:t>Dashboard </a:t>
            </a:r>
            <a:r>
              <a:rPr lang="da-DK" b="0" i="0" dirty="0">
                <a:solidFill>
                  <a:srgbClr val="6B818D"/>
                </a:solidFill>
                <a:latin typeface="Panton Light" pitchFamily="2" charset="77"/>
              </a:rPr>
              <a:t>| KOMMERCIEL STRATEGI 2.0</a:t>
            </a:r>
          </a:p>
        </p:txBody>
      </p:sp>
    </p:spTree>
    <p:extLst>
      <p:ext uri="{BB962C8B-B14F-4D97-AF65-F5344CB8AC3E}">
        <p14:creationId xmlns:p14="http://schemas.microsoft.com/office/powerpoint/2010/main" val="311443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6EF9DABC-B8AF-4F42-B6BA-C78DB3FC6B2C}"/>
              </a:ext>
            </a:extLst>
          </p:cNvPr>
          <p:cNvSpPr/>
          <p:nvPr userDrawn="1"/>
        </p:nvSpPr>
        <p:spPr>
          <a:xfrm>
            <a:off x="0" y="3166944"/>
            <a:ext cx="12191999" cy="3691056"/>
          </a:xfrm>
          <a:prstGeom prst="rect">
            <a:avLst/>
          </a:prstGeom>
          <a:solidFill>
            <a:srgbClr val="E8E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55FE220-4F57-654C-A4BB-25531BD91393}"/>
              </a:ext>
            </a:extLst>
          </p:cNvPr>
          <p:cNvSpPr/>
          <p:nvPr userDrawn="1"/>
        </p:nvSpPr>
        <p:spPr>
          <a:xfrm>
            <a:off x="405114" y="365125"/>
            <a:ext cx="11408106" cy="6127751"/>
          </a:xfrm>
          <a:prstGeom prst="rect">
            <a:avLst/>
          </a:prstGeom>
          <a:solidFill>
            <a:srgbClr val="002B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D1B2D2C8-615C-9241-9FB6-9952E6FB73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9695" y="1331563"/>
            <a:ext cx="6582705" cy="670345"/>
          </a:xfrm>
          <a:prstGeom prst="rect">
            <a:avLst/>
          </a:prstGeom>
        </p:spPr>
        <p:txBody>
          <a:bodyPr/>
          <a:lstStyle>
            <a:lvl1pPr algn="l">
              <a:defRPr sz="4800" b="1" i="0">
                <a:latin typeface="Panton ExtraBold" pitchFamily="2" charset="77"/>
                <a:cs typeface="Calibri" panose="020F0502020204030204" pitchFamily="34" charset="0"/>
              </a:defRPr>
            </a:lvl1pPr>
          </a:lstStyle>
          <a:p>
            <a:r>
              <a:rPr lang="da-DK" dirty="0"/>
              <a:t>HAR DU SPØRGSMÅL?</a:t>
            </a:r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E242D6C-2F3A-8C40-824C-0347BD051B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9695" y="2139216"/>
            <a:ext cx="6582705" cy="67034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Panton Bold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Vi sidder klar til at svare på dine spørgsmål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12C11E13-BC09-FA49-9AED-A5A4E584C15D}"/>
              </a:ext>
            </a:extLst>
          </p:cNvPr>
          <p:cNvSpPr/>
          <p:nvPr userDrawn="1"/>
        </p:nvSpPr>
        <p:spPr>
          <a:xfrm>
            <a:off x="9767136" y="5486939"/>
            <a:ext cx="2424863" cy="1363320"/>
          </a:xfrm>
          <a:prstGeom prst="rect">
            <a:avLst/>
          </a:prstGeom>
          <a:solidFill>
            <a:srgbClr val="F186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5" name="Billede 14" descr="Et billede, der indeholder mad, tegning&#10;&#10;Automatisk genereret beskrivelse">
            <a:extLst>
              <a:ext uri="{FF2B5EF4-FFF2-40B4-BE49-F238E27FC236}">
                <a16:creationId xmlns:a16="http://schemas.microsoft.com/office/drawing/2014/main" id="{46742058-CE49-F046-A199-3B0DC1CBD6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6102" y="5498551"/>
            <a:ext cx="2424863" cy="1363320"/>
          </a:xfrm>
          <a:prstGeom prst="rect">
            <a:avLst/>
          </a:prstGeom>
          <a:solidFill>
            <a:srgbClr val="F18606"/>
          </a:solidFill>
          <a:ln>
            <a:noFill/>
          </a:ln>
          <a:effectLst>
            <a:glow>
              <a:schemeClr val="accent1">
                <a:alpha val="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893522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AC48FEAF-1CE8-0E41-AE8E-00224301BB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6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7982AC9-E78D-714A-B472-E8070B737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9090" y="2920648"/>
            <a:ext cx="91073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88702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3" r:id="rId4"/>
    <p:sldLayoutId id="2147483655" r:id="rId5"/>
    <p:sldLayoutId id="2147483656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B4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B4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B4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B4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B4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D8B8E-564F-E841-ADBB-68B674B1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81698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CA2CCE51-E14A-9048-867E-94583ADA17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  <a:p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6E1DD2-907F-854E-92B9-C1AF41CBE0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DE57120-7CC7-7C49-AD8C-700861E9DE6F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da-DK" dirty="0"/>
              <a:t>Kan fx være: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B9FA883-9292-4B48-A980-C08003330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ULTIMATIVT MÅL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E1A06C6-F3DF-BC4C-B2D7-C5DCC0A172E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  <a:p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33E9EC2D-FCE0-7744-A9FA-F8B7257FB693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da-DK" dirty="0"/>
              <a:t>Kan fx være: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D93A612C-EAAD-654A-86DB-FDEA328412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/>
              <a:t>Annoncering: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1B172068-9D84-E345-B9BA-CBE95B699448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r>
              <a:rPr lang="da-DK" dirty="0"/>
              <a:t>Download guide</a:t>
            </a:r>
          </a:p>
        </p:txBody>
      </p:sp>
      <p:sp>
        <p:nvSpPr>
          <p:cNvPr id="10" name="Pladsholder til indhold 9">
            <a:extLst>
              <a:ext uri="{FF2B5EF4-FFF2-40B4-BE49-F238E27FC236}">
                <a16:creationId xmlns:a16="http://schemas.microsoft.com/office/drawing/2014/main" id="{5E989AAA-1E41-0F45-988A-8062821DA6B0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endParaRPr lang="da-DK" dirty="0"/>
          </a:p>
        </p:txBody>
      </p:sp>
      <p:sp>
        <p:nvSpPr>
          <p:cNvPr id="11" name="Pladsholder til indhold 10">
            <a:extLst>
              <a:ext uri="{FF2B5EF4-FFF2-40B4-BE49-F238E27FC236}">
                <a16:creationId xmlns:a16="http://schemas.microsoft.com/office/drawing/2014/main" id="{0BDBE40F-96DF-1C44-885C-1E644BD16678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endParaRPr lang="da-DK" dirty="0"/>
          </a:p>
          <a:p>
            <a:endParaRPr lang="da-DK" dirty="0"/>
          </a:p>
        </p:txBody>
      </p:sp>
      <p:sp>
        <p:nvSpPr>
          <p:cNvPr id="12" name="Pladsholder til indhold 11">
            <a:extLst>
              <a:ext uri="{FF2B5EF4-FFF2-40B4-BE49-F238E27FC236}">
                <a16:creationId xmlns:a16="http://schemas.microsoft.com/office/drawing/2014/main" id="{AD73FEAB-FB0C-D64E-B171-EE4B721431DA}"/>
              </a:ext>
            </a:extLst>
          </p:cNvPr>
          <p:cNvSpPr>
            <a:spLocks noGrp="1"/>
          </p:cNvSpPr>
          <p:nvPr>
            <p:ph sz="half" idx="19"/>
          </p:nvPr>
        </p:nvSpPr>
        <p:spPr/>
        <p:txBody>
          <a:bodyPr/>
          <a:lstStyle/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endParaRPr lang="da-DK" dirty="0"/>
          </a:p>
          <a:p>
            <a:endParaRPr lang="da-DK" dirty="0"/>
          </a:p>
        </p:txBody>
      </p:sp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44C7F933-0CF5-F043-A6E6-C9E2061F05F5}"/>
              </a:ext>
            </a:extLst>
          </p:cNvPr>
          <p:cNvSpPr>
            <a:spLocks noGrp="1"/>
          </p:cNvSpPr>
          <p:nvPr>
            <p:ph sz="half" idx="2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  <a:p>
            <a:endParaRPr lang="da-DK" dirty="0"/>
          </a:p>
        </p:txBody>
      </p:sp>
      <p:sp>
        <p:nvSpPr>
          <p:cNvPr id="14" name="Pladsholder til indhold 13">
            <a:extLst>
              <a:ext uri="{FF2B5EF4-FFF2-40B4-BE49-F238E27FC236}">
                <a16:creationId xmlns:a16="http://schemas.microsoft.com/office/drawing/2014/main" id="{C1EBA3B8-84EF-D749-9E12-E7FD1CC13859}"/>
              </a:ext>
            </a:extLst>
          </p:cNvPr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r>
              <a:rPr lang="da-DK" dirty="0"/>
              <a:t>Varmt </a:t>
            </a:r>
            <a:r>
              <a:rPr lang="da-DK" dirty="0" err="1"/>
              <a:t>lead</a:t>
            </a:r>
            <a:endParaRPr lang="da-DK" dirty="0"/>
          </a:p>
        </p:txBody>
      </p:sp>
      <p:sp>
        <p:nvSpPr>
          <p:cNvPr id="15" name="Pladsholder til indhold 14">
            <a:extLst>
              <a:ext uri="{FF2B5EF4-FFF2-40B4-BE49-F238E27FC236}">
                <a16:creationId xmlns:a16="http://schemas.microsoft.com/office/drawing/2014/main" id="{8060B2B8-AC37-0643-B991-567860CE23A6}"/>
              </a:ext>
            </a:extLst>
          </p:cNvPr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r>
              <a:rPr lang="da-DK" dirty="0"/>
              <a:t>Ultimativt </a:t>
            </a:r>
            <a:r>
              <a:rPr lang="da-DK" dirty="0" err="1"/>
              <a:t>lead</a:t>
            </a:r>
            <a:endParaRPr lang="da-DK" dirty="0"/>
          </a:p>
        </p:txBody>
      </p:sp>
      <p:sp>
        <p:nvSpPr>
          <p:cNvPr id="16" name="Pladsholder til indhold 15">
            <a:extLst>
              <a:ext uri="{FF2B5EF4-FFF2-40B4-BE49-F238E27FC236}">
                <a16:creationId xmlns:a16="http://schemas.microsoft.com/office/drawing/2014/main" id="{5AE2EB99-E3F9-414A-B782-845E280BC8B3}"/>
              </a:ext>
            </a:extLst>
          </p:cNvPr>
          <p:cNvSpPr>
            <a:spLocks noGrp="1"/>
          </p:cNvSpPr>
          <p:nvPr>
            <p:ph sz="half" idx="2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  <a:p>
            <a:endParaRPr lang="da-DK" dirty="0"/>
          </a:p>
        </p:txBody>
      </p:sp>
      <p:sp>
        <p:nvSpPr>
          <p:cNvPr id="17" name="Pladsholder til indhold 16">
            <a:extLst>
              <a:ext uri="{FF2B5EF4-FFF2-40B4-BE49-F238E27FC236}">
                <a16:creationId xmlns:a16="http://schemas.microsoft.com/office/drawing/2014/main" id="{B5DD64CD-DB60-0845-816F-30653F025CED}"/>
              </a:ext>
            </a:extLst>
          </p:cNvPr>
          <p:cNvSpPr>
            <a:spLocks noGrp="1"/>
          </p:cNvSpPr>
          <p:nvPr>
            <p:ph sz="half" idx="25"/>
          </p:nvPr>
        </p:nvSpPr>
        <p:spPr/>
        <p:txBody>
          <a:bodyPr/>
          <a:lstStyle/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  <a:p>
            <a:endParaRPr lang="da-DK" dirty="0"/>
          </a:p>
        </p:txBody>
      </p:sp>
      <p:sp>
        <p:nvSpPr>
          <p:cNvPr id="18" name="Pladsholder til indhold 17">
            <a:extLst>
              <a:ext uri="{FF2B5EF4-FFF2-40B4-BE49-F238E27FC236}">
                <a16:creationId xmlns:a16="http://schemas.microsoft.com/office/drawing/2014/main" id="{DA6E3BF2-E6D8-F048-8DD5-F9EED735F5EA}"/>
              </a:ext>
            </a:extLst>
          </p:cNvPr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endParaRPr lang="da-DK" dirty="0"/>
          </a:p>
          <a:p>
            <a:endParaRPr lang="da-DK" dirty="0"/>
          </a:p>
        </p:txBody>
      </p:sp>
      <p:sp>
        <p:nvSpPr>
          <p:cNvPr id="19" name="Pladsholder til indhold 18">
            <a:extLst>
              <a:ext uri="{FF2B5EF4-FFF2-40B4-BE49-F238E27FC236}">
                <a16:creationId xmlns:a16="http://schemas.microsoft.com/office/drawing/2014/main" id="{37505FE6-B32C-B340-B333-788A9215F886}"/>
              </a:ext>
            </a:extLst>
          </p:cNvPr>
          <p:cNvSpPr>
            <a:spLocks noGrp="1"/>
          </p:cNvSpPr>
          <p:nvPr>
            <p:ph sz="half" idx="2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  <a:p>
            <a:endParaRPr lang="da-DK" dirty="0"/>
          </a:p>
        </p:txBody>
      </p:sp>
      <p:sp>
        <p:nvSpPr>
          <p:cNvPr id="20" name="Pladsholder til indhold 19">
            <a:extLst>
              <a:ext uri="{FF2B5EF4-FFF2-40B4-BE49-F238E27FC236}">
                <a16:creationId xmlns:a16="http://schemas.microsoft.com/office/drawing/2014/main" id="{C38EB930-7742-4A43-A2DB-BE52DF9086C2}"/>
              </a:ext>
            </a:extLst>
          </p:cNvPr>
          <p:cNvSpPr>
            <a:spLocks noGrp="1"/>
          </p:cNvSpPr>
          <p:nvPr>
            <p:ph sz="half" idx="2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: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21" name="Pladsholder til indhold 20">
            <a:extLst>
              <a:ext uri="{FF2B5EF4-FFF2-40B4-BE49-F238E27FC236}">
                <a16:creationId xmlns:a16="http://schemas.microsoft.com/office/drawing/2014/main" id="{C0E4611D-BEB6-ED4B-BC24-9EB518FB65D6}"/>
              </a:ext>
            </a:extLst>
          </p:cNvPr>
          <p:cNvSpPr>
            <a:spLocks noGrp="1"/>
          </p:cNvSpPr>
          <p:nvPr>
            <p:ph sz="half" idx="28"/>
          </p:nvPr>
        </p:nvSpPr>
        <p:spPr/>
        <p:txBody>
          <a:bodyPr/>
          <a:lstStyle/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  <a:p>
            <a:endParaRPr lang="da-DK" dirty="0"/>
          </a:p>
        </p:txBody>
      </p:sp>
      <p:sp>
        <p:nvSpPr>
          <p:cNvPr id="22" name="Pladsholder til indhold 21">
            <a:extLst>
              <a:ext uri="{FF2B5EF4-FFF2-40B4-BE49-F238E27FC236}">
                <a16:creationId xmlns:a16="http://schemas.microsoft.com/office/drawing/2014/main" id="{3687F8E7-E516-744E-ADA3-8DDD9F3959AC}"/>
              </a:ext>
            </a:extLst>
          </p:cNvPr>
          <p:cNvSpPr>
            <a:spLocks noGrp="1"/>
          </p:cNvSpPr>
          <p:nvPr>
            <p:ph sz="half" idx="29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a-DK" dirty="0"/>
              <a:t>Live event</a:t>
            </a:r>
          </a:p>
        </p:txBody>
      </p:sp>
      <p:sp>
        <p:nvSpPr>
          <p:cNvPr id="23" name="Pladsholder til indhold 22">
            <a:extLst>
              <a:ext uri="{FF2B5EF4-FFF2-40B4-BE49-F238E27FC236}">
                <a16:creationId xmlns:a16="http://schemas.microsoft.com/office/drawing/2014/main" id="{5D0149DE-A023-9C46-AF41-F6C7578DB875}"/>
              </a:ext>
            </a:extLst>
          </p:cNvPr>
          <p:cNvSpPr>
            <a:spLocks noGrp="1"/>
          </p:cNvSpPr>
          <p:nvPr>
            <p:ph sz="half" idx="3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:</a:t>
            </a:r>
          </a:p>
          <a:p>
            <a:endParaRPr lang="da-DK" dirty="0"/>
          </a:p>
        </p:txBody>
      </p:sp>
      <p:sp>
        <p:nvSpPr>
          <p:cNvPr id="24" name="Pladsholder til indhold 23">
            <a:extLst>
              <a:ext uri="{FF2B5EF4-FFF2-40B4-BE49-F238E27FC236}">
                <a16:creationId xmlns:a16="http://schemas.microsoft.com/office/drawing/2014/main" id="{C31BCC5A-EE24-0C47-85F4-891BFD302105}"/>
              </a:ext>
            </a:extLst>
          </p:cNvPr>
          <p:cNvSpPr>
            <a:spLocks noGrp="1"/>
          </p:cNvSpPr>
          <p:nvPr>
            <p:ph sz="half" idx="31"/>
          </p:nvPr>
        </p:nvSpPr>
        <p:spPr/>
        <p:txBody>
          <a:bodyPr/>
          <a:lstStyle/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  <a:p>
            <a:endParaRPr lang="da-DK" dirty="0"/>
          </a:p>
        </p:txBody>
      </p:sp>
      <p:sp>
        <p:nvSpPr>
          <p:cNvPr id="25" name="Pladsholder til indhold 24">
            <a:extLst>
              <a:ext uri="{FF2B5EF4-FFF2-40B4-BE49-F238E27FC236}">
                <a16:creationId xmlns:a16="http://schemas.microsoft.com/office/drawing/2014/main" id="{2C79CBCD-F588-D248-A8C3-F37AFFAA5EE3}"/>
              </a:ext>
            </a:extLst>
          </p:cNvPr>
          <p:cNvSpPr>
            <a:spLocks noGrp="1"/>
          </p:cNvSpPr>
          <p:nvPr>
            <p:ph sz="half" idx="3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a-DK" dirty="0" err="1"/>
              <a:t>Landingpages</a:t>
            </a:r>
            <a:endParaRPr lang="da-DK" dirty="0"/>
          </a:p>
        </p:txBody>
      </p:sp>
      <p:sp>
        <p:nvSpPr>
          <p:cNvPr id="26" name="Pladsholder til indhold 25">
            <a:extLst>
              <a:ext uri="{FF2B5EF4-FFF2-40B4-BE49-F238E27FC236}">
                <a16:creationId xmlns:a16="http://schemas.microsoft.com/office/drawing/2014/main" id="{6076CC36-F5D2-DE49-8A20-D044F1EC77E2}"/>
              </a:ext>
            </a:extLst>
          </p:cNvPr>
          <p:cNvSpPr>
            <a:spLocks noGrp="1"/>
          </p:cNvSpPr>
          <p:nvPr>
            <p:ph sz="half" idx="3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:</a:t>
            </a:r>
          </a:p>
        </p:txBody>
      </p:sp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4E62245C-4164-B74C-A676-1E7E0DAD458A}"/>
              </a:ext>
            </a:extLst>
          </p:cNvPr>
          <p:cNvSpPr>
            <a:spLocks noGrp="1"/>
          </p:cNvSpPr>
          <p:nvPr>
            <p:ph sz="half" idx="34"/>
          </p:nvPr>
        </p:nvSpPr>
        <p:spPr/>
        <p:txBody>
          <a:bodyPr/>
          <a:lstStyle/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  <a:p>
            <a:endParaRPr lang="da-DK" dirty="0"/>
          </a:p>
        </p:txBody>
      </p:sp>
      <p:sp>
        <p:nvSpPr>
          <p:cNvPr id="28" name="Pladsholder til indhold 27">
            <a:extLst>
              <a:ext uri="{FF2B5EF4-FFF2-40B4-BE49-F238E27FC236}">
                <a16:creationId xmlns:a16="http://schemas.microsoft.com/office/drawing/2014/main" id="{55392DC4-2901-D048-8D41-72834D654833}"/>
              </a:ext>
            </a:extLst>
          </p:cNvPr>
          <p:cNvSpPr>
            <a:spLocks noGrp="1"/>
          </p:cNvSpPr>
          <p:nvPr>
            <p:ph sz="half" idx="35"/>
          </p:nvPr>
        </p:nvSpPr>
        <p:spPr/>
        <p:txBody>
          <a:bodyPr/>
          <a:lstStyle/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3608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126C4F25-B332-3B45-A335-20ED7C1D2C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TIMELINE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BD9564D-08EF-7346-9B49-A9446DE9E2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/>
              <a:t>Datadrevet marketing tilpasset indkøbsprocessen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13E4AC3-5DDB-7848-A924-79DB2C03A5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BEE3309-DBB0-8D49-AC05-418AF218E4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4ED161C-F50E-6A48-B25A-45AB2143BB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6371CE7-03CD-B743-A544-3F8B094EB4F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1" name="Pladsholder til billede 20">
            <a:extLst>
              <a:ext uri="{FF2B5EF4-FFF2-40B4-BE49-F238E27FC236}">
                <a16:creationId xmlns:a16="http://schemas.microsoft.com/office/drawing/2014/main" id="{2BE66B5F-8191-744D-9568-1D396A5B168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t="4535" b="4535"/>
          <a:stretch>
            <a:fillRect/>
          </a:stretch>
        </p:blipFill>
        <p:spPr/>
      </p:pic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644A61F6-ACCE-7246-8086-738C6D1D80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3C56033A-A89B-B944-9C91-A27BEBA52C8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FE499A8F-FD73-0840-A0F5-C3C2C484D0D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3D9DA1F3-6627-664B-B655-675DCC394C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9" name="Pladsholder til billede 18">
            <a:extLst>
              <a:ext uri="{FF2B5EF4-FFF2-40B4-BE49-F238E27FC236}">
                <a16:creationId xmlns:a16="http://schemas.microsoft.com/office/drawing/2014/main" id="{9C819CCA-A996-9C4D-903B-2D6F581B067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t="4535" b="4535"/>
          <a:stretch>
            <a:fillRect/>
          </a:stretch>
        </p:blipFill>
        <p:spPr/>
      </p:pic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6DBF8D16-02DC-A84B-8FEC-8A0600D8DF9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CA392F13-3A9B-3C4A-B5A6-BB9615D8C28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3" name="Pladsholder til billede 22">
            <a:extLst>
              <a:ext uri="{FF2B5EF4-FFF2-40B4-BE49-F238E27FC236}">
                <a16:creationId xmlns:a16="http://schemas.microsoft.com/office/drawing/2014/main" id="{DAEC9C89-5184-F148-9B05-DEB3EB440CE3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/>
          <a:srcRect t="4535" b="4535"/>
          <a:stretch>
            <a:fillRect/>
          </a:stretch>
        </p:blipFill>
        <p:spPr/>
      </p:pic>
      <p:pic>
        <p:nvPicPr>
          <p:cNvPr id="25" name="Pladsholder til billede 24">
            <a:extLst>
              <a:ext uri="{FF2B5EF4-FFF2-40B4-BE49-F238E27FC236}">
                <a16:creationId xmlns:a16="http://schemas.microsoft.com/office/drawing/2014/main" id="{7B5A1956-62A1-A24C-9D1F-63246ACAAB32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/>
          <a:srcRect t="4535" b="45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4985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E88D8EC5-E307-0642-8BE7-73DBDE4EBA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TIMELINE - 25 DAGE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8D125BA-F910-5D42-85AF-9FDED420F2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 err="1"/>
              <a:t>Mailflow</a:t>
            </a:r>
            <a:r>
              <a:rPr lang="da-DK" dirty="0"/>
              <a:t> som understøtter indkøb samt datadrevet marketing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B1F0FBC-8244-E64D-A916-B139689969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763ECD6-A129-DE48-AC95-393B604824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343E8938-0AAC-B047-B31D-1CBFDF6BCB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13F63611-D1B5-8441-ADFA-3F9D732CCC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1" name="Pladsholder til billede 20">
            <a:extLst>
              <a:ext uri="{FF2B5EF4-FFF2-40B4-BE49-F238E27FC236}">
                <a16:creationId xmlns:a16="http://schemas.microsoft.com/office/drawing/2014/main" id="{9D6F421A-A1D4-5E41-838D-A5162B1330D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l="11540" r="11540"/>
          <a:stretch/>
        </p:blipFill>
        <p:spPr>
          <a:xfrm>
            <a:off x="5115545" y="2090009"/>
            <a:ext cx="1486764" cy="2095130"/>
          </a:xfrm>
        </p:spPr>
      </p:pic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A34E6FF5-318C-4B42-95AE-DCF5C4B387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8BFB8979-72E1-3842-86FA-2DCB338C45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ADE0A56A-0C84-3B43-8D25-53D5F68ABF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8147B9A4-C000-BA43-B445-9E2402837C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9" name="Pladsholder til billede 1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4503AFC-DFD7-4C4A-9A0D-CFB0FF88D27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11499" r="11499"/>
          <a:stretch>
            <a:fillRect/>
          </a:stretch>
        </p:blipFill>
        <p:spPr/>
      </p:pic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49B8FDC2-AF33-8D4B-977E-4EB09696801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271C6A5F-3D93-3C4B-BD29-26A6AEB4BCC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5" name="Pladsholder til billede 24">
            <a:extLst>
              <a:ext uri="{FF2B5EF4-FFF2-40B4-BE49-F238E27FC236}">
                <a16:creationId xmlns:a16="http://schemas.microsoft.com/office/drawing/2014/main" id="{41CAEE86-786F-524E-A830-7F73B09D23D5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/>
          <a:srcRect l="11499" r="11499"/>
          <a:stretch>
            <a:fillRect/>
          </a:stretch>
        </p:blipFill>
        <p:spPr/>
      </p:pic>
      <p:pic>
        <p:nvPicPr>
          <p:cNvPr id="23" name="Pladsholder til billede 22">
            <a:extLst>
              <a:ext uri="{FF2B5EF4-FFF2-40B4-BE49-F238E27FC236}">
                <a16:creationId xmlns:a16="http://schemas.microsoft.com/office/drawing/2014/main" id="{C32D7503-C686-C246-BA4D-64ACF69E008C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/>
          <a:srcRect l="11499" r="114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2530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EF990B64-66D7-5948-B168-D810B1738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017E92F-3A10-8647-AFDD-5CD90D667B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1DFCA61F-75F9-7B42-AA22-F88A17AB56B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t="76" b="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2981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180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2974</TotalTime>
  <Words>142</Words>
  <Application>Microsoft Macintosh PowerPoint</Application>
  <PresentationFormat>Widescreen</PresentationFormat>
  <Paragraphs>34</Paragraphs>
  <Slides>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3" baseType="lpstr">
      <vt:lpstr>Arial</vt:lpstr>
      <vt:lpstr>Calibri</vt:lpstr>
      <vt:lpstr>Panton</vt:lpstr>
      <vt:lpstr>Panton Bold</vt:lpstr>
      <vt:lpstr>Panton ExtraBold</vt:lpstr>
      <vt:lpstr>Panton Light</vt:lpstr>
      <vt:lpstr>Office-tema</vt:lpstr>
      <vt:lpstr>PowerPoint-præsentation</vt:lpstr>
      <vt:lpstr>ULTIMATIVT MÅL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Benjamin Aa Nygaard</dc:creator>
  <cp:lastModifiedBy>Amanda Skov Hansen</cp:lastModifiedBy>
  <cp:revision>205</cp:revision>
  <dcterms:created xsi:type="dcterms:W3CDTF">2020-03-19T11:44:24Z</dcterms:created>
  <dcterms:modified xsi:type="dcterms:W3CDTF">2021-10-08T06:40:54Z</dcterms:modified>
</cp:coreProperties>
</file>